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48" r:id="rId2"/>
  </p:sldMasterIdLst>
  <p:notesMasterIdLst>
    <p:notesMasterId r:id="rId35"/>
  </p:notesMasterIdLst>
  <p:handoutMasterIdLst>
    <p:handoutMasterId r:id="rId36"/>
  </p:handoutMasterIdLst>
  <p:sldIdLst>
    <p:sldId id="367" r:id="rId3"/>
    <p:sldId id="399" r:id="rId4"/>
    <p:sldId id="396" r:id="rId5"/>
    <p:sldId id="330" r:id="rId6"/>
    <p:sldId id="351" r:id="rId7"/>
    <p:sldId id="405" r:id="rId8"/>
    <p:sldId id="354" r:id="rId9"/>
    <p:sldId id="397" r:id="rId10"/>
    <p:sldId id="363" r:id="rId11"/>
    <p:sldId id="400" r:id="rId12"/>
    <p:sldId id="402" r:id="rId13"/>
    <p:sldId id="356" r:id="rId14"/>
    <p:sldId id="370" r:id="rId15"/>
    <p:sldId id="371" r:id="rId16"/>
    <p:sldId id="372" r:id="rId17"/>
    <p:sldId id="401" r:id="rId18"/>
    <p:sldId id="410" r:id="rId19"/>
    <p:sldId id="411" r:id="rId20"/>
    <p:sldId id="388" r:id="rId21"/>
    <p:sldId id="387" r:id="rId22"/>
    <p:sldId id="373" r:id="rId23"/>
    <p:sldId id="389" r:id="rId24"/>
    <p:sldId id="390" r:id="rId25"/>
    <p:sldId id="393" r:id="rId26"/>
    <p:sldId id="395" r:id="rId27"/>
    <p:sldId id="404" r:id="rId28"/>
    <p:sldId id="403" r:id="rId29"/>
    <p:sldId id="398" r:id="rId30"/>
    <p:sldId id="408" r:id="rId31"/>
    <p:sldId id="406" r:id="rId32"/>
    <p:sldId id="362" r:id="rId33"/>
    <p:sldId id="40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99"/>
    <a:srgbClr val="003366"/>
    <a:srgbClr val="FFCC99"/>
    <a:srgbClr val="EAEAEA"/>
    <a:srgbClr val="FFCC66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25" d="100"/>
          <a:sy n="125" d="100"/>
        </p:scale>
        <p:origin x="-129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ropbox\HUT\Simulated%20Final%20(HUT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ropbox\HUT\Simulated%20Final%20(HUT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ropbox\Jonathan_Tarendra\Data\SPT%20vs%20B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ropbox\Jonathan_Tarendra\Data\SPT%20vs%20B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ropbox\Jonathan_Tarendra\Data\SPT%20vs%20B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ropbox\Jonathan_Tarendra\Data\SPT%20vs%20B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1753758053012"/>
          <c:y val="6.6815365800784621E-2"/>
          <c:w val="0.74445776664280605"/>
          <c:h val="0.65480936996225159"/>
        </c:manualLayout>
      </c:layout>
      <c:scatterChart>
        <c:scatterStyle val="lineMarker"/>
        <c:varyColors val="0"/>
        <c:ser>
          <c:idx val="1"/>
          <c:order val="0"/>
          <c:tx>
            <c:strRef>
              <c:f>Early!$G$1</c:f>
              <c:strCache>
                <c:ptCount val="1"/>
                <c:pt idx="0">
                  <c:v>V37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0"/>
            <c:trendlineLbl>
              <c:layout>
                <c:manualLayout>
                  <c:x val="-0.35881296098905158"/>
                  <c:y val="-8.0774556251711847E-3"/>
                </c:manualLayout>
              </c:layout>
              <c:numFmt formatCode="General" sourceLinked="0"/>
            </c:trendlineLbl>
          </c:trendline>
          <c:xVal>
            <c:numRef>
              <c:f>Early!$D$2:$D$648</c:f>
              <c:numCache>
                <c:formatCode>General</c:formatCode>
                <c:ptCount val="647"/>
                <c:pt idx="0">
                  <c:v>251.36577</c:v>
                </c:pt>
                <c:pt idx="1">
                  <c:v>250.72191000000001</c:v>
                </c:pt>
                <c:pt idx="2">
                  <c:v>250.81790000000001</c:v>
                </c:pt>
                <c:pt idx="3">
                  <c:v>250.92462</c:v>
                </c:pt>
                <c:pt idx="4">
                  <c:v>251.68877000000001</c:v>
                </c:pt>
                <c:pt idx="5">
                  <c:v>250.50535000000002</c:v>
                </c:pt>
                <c:pt idx="6">
                  <c:v>248.75872000000001</c:v>
                </c:pt>
                <c:pt idx="7">
                  <c:v>247.87520000000001</c:v>
                </c:pt>
                <c:pt idx="8">
                  <c:v>248.15637000000001</c:v>
                </c:pt>
                <c:pt idx="9">
                  <c:v>248.78867</c:v>
                </c:pt>
                <c:pt idx="10">
                  <c:v>249.92654000000007</c:v>
                </c:pt>
                <c:pt idx="11">
                  <c:v>250.46752000000001</c:v>
                </c:pt>
                <c:pt idx="12">
                  <c:v>250.90712000000033</c:v>
                </c:pt>
                <c:pt idx="13">
                  <c:v>250.90446</c:v>
                </c:pt>
                <c:pt idx="14">
                  <c:v>249.77940999999998</c:v>
                </c:pt>
                <c:pt idx="15">
                  <c:v>249.18898000000004</c:v>
                </c:pt>
                <c:pt idx="16">
                  <c:v>248.25896</c:v>
                </c:pt>
                <c:pt idx="17">
                  <c:v>247.62439000000001</c:v>
                </c:pt>
                <c:pt idx="18">
                  <c:v>248.31585999999999</c:v>
                </c:pt>
                <c:pt idx="19">
                  <c:v>249.41030000000001</c:v>
                </c:pt>
                <c:pt idx="20">
                  <c:v>249.75187</c:v>
                </c:pt>
                <c:pt idx="21">
                  <c:v>248.75827000000001</c:v>
                </c:pt>
                <c:pt idx="22">
                  <c:v>248.40235000000001</c:v>
                </c:pt>
                <c:pt idx="23">
                  <c:v>248.05833000000047</c:v>
                </c:pt>
                <c:pt idx="24">
                  <c:v>248.45084000000034</c:v>
                </c:pt>
                <c:pt idx="25">
                  <c:v>248.29963999999998</c:v>
                </c:pt>
                <c:pt idx="26">
                  <c:v>247.98629000000034</c:v>
                </c:pt>
                <c:pt idx="27">
                  <c:v>247.68949000000001</c:v>
                </c:pt>
                <c:pt idx="28">
                  <c:v>248.87980999999999</c:v>
                </c:pt>
                <c:pt idx="29">
                  <c:v>250.73593</c:v>
                </c:pt>
                <c:pt idx="30">
                  <c:v>250.37549000000001</c:v>
                </c:pt>
                <c:pt idx="31">
                  <c:v>249.28435000000002</c:v>
                </c:pt>
                <c:pt idx="32">
                  <c:v>250.32232000000062</c:v>
                </c:pt>
                <c:pt idx="33">
                  <c:v>252.24316999999965</c:v>
                </c:pt>
                <c:pt idx="34">
                  <c:v>253.17263</c:v>
                </c:pt>
                <c:pt idx="35">
                  <c:v>252.74016999999998</c:v>
                </c:pt>
                <c:pt idx="36">
                  <c:v>252.62967999999998</c:v>
                </c:pt>
                <c:pt idx="37">
                  <c:v>252.68093000000007</c:v>
                </c:pt>
                <c:pt idx="38">
                  <c:v>251.80635000000001</c:v>
                </c:pt>
                <c:pt idx="39">
                  <c:v>252.08532000000034</c:v>
                </c:pt>
                <c:pt idx="40">
                  <c:v>251.30375000000001</c:v>
                </c:pt>
                <c:pt idx="41">
                  <c:v>250.81195</c:v>
                </c:pt>
                <c:pt idx="42">
                  <c:v>249.91820000000001</c:v>
                </c:pt>
                <c:pt idx="43">
                  <c:v>250.06174000000001</c:v>
                </c:pt>
                <c:pt idx="44">
                  <c:v>250.15505000000002</c:v>
                </c:pt>
                <c:pt idx="45">
                  <c:v>250.5001</c:v>
                </c:pt>
                <c:pt idx="46">
                  <c:v>250.30162000000001</c:v>
                </c:pt>
                <c:pt idx="47">
                  <c:v>250.41081</c:v>
                </c:pt>
                <c:pt idx="48">
                  <c:v>250.27501999999998</c:v>
                </c:pt>
                <c:pt idx="49">
                  <c:v>249.74141</c:v>
                </c:pt>
                <c:pt idx="50">
                  <c:v>250.16734000000034</c:v>
                </c:pt>
                <c:pt idx="51">
                  <c:v>250.44872000000001</c:v>
                </c:pt>
                <c:pt idx="52">
                  <c:v>251.02444000000034</c:v>
                </c:pt>
                <c:pt idx="53">
                  <c:v>250.83156</c:v>
                </c:pt>
                <c:pt idx="54">
                  <c:v>250.39065000000002</c:v>
                </c:pt>
                <c:pt idx="55">
                  <c:v>250.18118000000001</c:v>
                </c:pt>
                <c:pt idx="56">
                  <c:v>250.24488999999966</c:v>
                </c:pt>
                <c:pt idx="57">
                  <c:v>250.61953999999992</c:v>
                </c:pt>
                <c:pt idx="58">
                  <c:v>251.80058</c:v>
                </c:pt>
                <c:pt idx="59">
                  <c:v>252.83890000000034</c:v>
                </c:pt>
                <c:pt idx="60">
                  <c:v>253.89961</c:v>
                </c:pt>
                <c:pt idx="61">
                  <c:v>254.29185000000001</c:v>
                </c:pt>
                <c:pt idx="62">
                  <c:v>255.1087</c:v>
                </c:pt>
                <c:pt idx="63">
                  <c:v>255.04842000000033</c:v>
                </c:pt>
                <c:pt idx="64">
                  <c:v>255.90895</c:v>
                </c:pt>
                <c:pt idx="65">
                  <c:v>253.90828000000027</c:v>
                </c:pt>
                <c:pt idx="66">
                  <c:v>252.88965000000002</c:v>
                </c:pt>
                <c:pt idx="67">
                  <c:v>252.26223000000007</c:v>
                </c:pt>
                <c:pt idx="68">
                  <c:v>251.33597</c:v>
                </c:pt>
                <c:pt idx="69">
                  <c:v>250.10255000000001</c:v>
                </c:pt>
                <c:pt idx="70">
                  <c:v>250.59636</c:v>
                </c:pt>
                <c:pt idx="71">
                  <c:v>250.65251000000001</c:v>
                </c:pt>
                <c:pt idx="72">
                  <c:v>251.24011999999999</c:v>
                </c:pt>
                <c:pt idx="73">
                  <c:v>250.67258999999999</c:v>
                </c:pt>
                <c:pt idx="74">
                  <c:v>250.88570000000001</c:v>
                </c:pt>
                <c:pt idx="75">
                  <c:v>250.99647000000004</c:v>
                </c:pt>
                <c:pt idx="76">
                  <c:v>251.68861000000001</c:v>
                </c:pt>
                <c:pt idx="77">
                  <c:v>250.20623000000001</c:v>
                </c:pt>
                <c:pt idx="78">
                  <c:v>248.55680000000001</c:v>
                </c:pt>
                <c:pt idx="79">
                  <c:v>247.90982</c:v>
                </c:pt>
                <c:pt idx="80">
                  <c:v>248.23685999999998</c:v>
                </c:pt>
                <c:pt idx="81">
                  <c:v>248.93127000000001</c:v>
                </c:pt>
                <c:pt idx="82">
                  <c:v>249.98328000000001</c:v>
                </c:pt>
                <c:pt idx="83">
                  <c:v>250.59103000000007</c:v>
                </c:pt>
                <c:pt idx="84">
                  <c:v>250.90932000000001</c:v>
                </c:pt>
                <c:pt idx="85">
                  <c:v>250.81495999999999</c:v>
                </c:pt>
                <c:pt idx="86">
                  <c:v>249.66865999999999</c:v>
                </c:pt>
                <c:pt idx="87">
                  <c:v>249.08433000000034</c:v>
                </c:pt>
                <c:pt idx="88">
                  <c:v>248.17081999999999</c:v>
                </c:pt>
                <c:pt idx="89">
                  <c:v>247.53790000000001</c:v>
                </c:pt>
                <c:pt idx="90">
                  <c:v>248.55956999999998</c:v>
                </c:pt>
                <c:pt idx="91">
                  <c:v>249.48090000000033</c:v>
                </c:pt>
                <c:pt idx="92">
                  <c:v>249.65188000000001</c:v>
                </c:pt>
                <c:pt idx="93">
                  <c:v>248.69941</c:v>
                </c:pt>
                <c:pt idx="94">
                  <c:v>248.35372000000001</c:v>
                </c:pt>
                <c:pt idx="95">
                  <c:v>248.10201000000001</c:v>
                </c:pt>
                <c:pt idx="96">
                  <c:v>248.43940000000001</c:v>
                </c:pt>
                <c:pt idx="97">
                  <c:v>248.29831000000001</c:v>
                </c:pt>
                <c:pt idx="98">
                  <c:v>247.87415999999999</c:v>
                </c:pt>
                <c:pt idx="99">
                  <c:v>247.76677999999998</c:v>
                </c:pt>
                <c:pt idx="100">
                  <c:v>249.10531</c:v>
                </c:pt>
                <c:pt idx="101">
                  <c:v>250.92845000000034</c:v>
                </c:pt>
                <c:pt idx="102">
                  <c:v>250.13415000000001</c:v>
                </c:pt>
                <c:pt idx="103">
                  <c:v>249.26757999999998</c:v>
                </c:pt>
                <c:pt idx="104">
                  <c:v>250.65635</c:v>
                </c:pt>
                <c:pt idx="105">
                  <c:v>252.34564</c:v>
                </c:pt>
                <c:pt idx="106">
                  <c:v>253.22707</c:v>
                </c:pt>
                <c:pt idx="107">
                  <c:v>252.74947999999998</c:v>
                </c:pt>
                <c:pt idx="108">
                  <c:v>252.52254000000033</c:v>
                </c:pt>
                <c:pt idx="109">
                  <c:v>252.69831000000033</c:v>
                </c:pt>
                <c:pt idx="110">
                  <c:v>251.64460999999972</c:v>
                </c:pt>
                <c:pt idx="111">
                  <c:v>252.21937999999992</c:v>
                </c:pt>
                <c:pt idx="112">
                  <c:v>251.09724000000034</c:v>
                </c:pt>
                <c:pt idx="113">
                  <c:v>250.72924</c:v>
                </c:pt>
                <c:pt idx="114">
                  <c:v>249.89446000000001</c:v>
                </c:pt>
                <c:pt idx="115">
                  <c:v>250.11088999999998</c:v>
                </c:pt>
                <c:pt idx="116">
                  <c:v>250.16213000000027</c:v>
                </c:pt>
                <c:pt idx="117">
                  <c:v>250.50554999999997</c:v>
                </c:pt>
                <c:pt idx="118">
                  <c:v>250.30007000000001</c:v>
                </c:pt>
                <c:pt idx="119">
                  <c:v>250.49297000000001</c:v>
                </c:pt>
                <c:pt idx="120">
                  <c:v>250.10517999999999</c:v>
                </c:pt>
                <c:pt idx="121">
                  <c:v>249.75272000000001</c:v>
                </c:pt>
                <c:pt idx="122">
                  <c:v>250.30411000000001</c:v>
                </c:pt>
                <c:pt idx="123">
                  <c:v>250.41383999999999</c:v>
                </c:pt>
                <c:pt idx="124">
                  <c:v>251.10644000000033</c:v>
                </c:pt>
                <c:pt idx="125">
                  <c:v>250.74726999999999</c:v>
                </c:pt>
                <c:pt idx="126">
                  <c:v>250.34605000000002</c:v>
                </c:pt>
                <c:pt idx="127">
                  <c:v>250.19058999999999</c:v>
                </c:pt>
                <c:pt idx="128">
                  <c:v>250.26155999999995</c:v>
                </c:pt>
                <c:pt idx="129">
                  <c:v>250.73437999999999</c:v>
                </c:pt>
                <c:pt idx="130">
                  <c:v>251.91422</c:v>
                </c:pt>
                <c:pt idx="131">
                  <c:v>253.00195000000002</c:v>
                </c:pt>
                <c:pt idx="132">
                  <c:v>253.95178000000001</c:v>
                </c:pt>
                <c:pt idx="133">
                  <c:v>254.42745000000036</c:v>
                </c:pt>
                <c:pt idx="134">
                  <c:v>255.05477999999999</c:v>
                </c:pt>
                <c:pt idx="135">
                  <c:v>255.22872000000001</c:v>
                </c:pt>
                <c:pt idx="136">
                  <c:v>255.76776999999998</c:v>
                </c:pt>
                <c:pt idx="137">
                  <c:v>253.71923999999999</c:v>
                </c:pt>
                <c:pt idx="138">
                  <c:v>252.77960999999965</c:v>
                </c:pt>
                <c:pt idx="139">
                  <c:v>252.22193000000001</c:v>
                </c:pt>
                <c:pt idx="140">
                  <c:v>251.13622000000001</c:v>
                </c:pt>
                <c:pt idx="141">
                  <c:v>250.10728</c:v>
                </c:pt>
                <c:pt idx="142">
                  <c:v>250.5506</c:v>
                </c:pt>
                <c:pt idx="143">
                  <c:v>250.67863</c:v>
                </c:pt>
                <c:pt idx="144">
                  <c:v>250.64731</c:v>
                </c:pt>
                <c:pt idx="145">
                  <c:v>250.81068999999999</c:v>
                </c:pt>
                <c:pt idx="146">
                  <c:v>250.66561999999999</c:v>
                </c:pt>
                <c:pt idx="147">
                  <c:v>250.39775</c:v>
                </c:pt>
                <c:pt idx="148">
                  <c:v>248.31446</c:v>
                </c:pt>
                <c:pt idx="149">
                  <c:v>247.92956999999998</c:v>
                </c:pt>
                <c:pt idx="150">
                  <c:v>247.74575999999965</c:v>
                </c:pt>
                <c:pt idx="151">
                  <c:v>248.03415000000001</c:v>
                </c:pt>
                <c:pt idx="152">
                  <c:v>248.10927999999998</c:v>
                </c:pt>
                <c:pt idx="153">
                  <c:v>248.72785000000002</c:v>
                </c:pt>
                <c:pt idx="154">
                  <c:v>249.62421000000001</c:v>
                </c:pt>
                <c:pt idx="155">
                  <c:v>250.32742000000061</c:v>
                </c:pt>
                <c:pt idx="156">
                  <c:v>250.50027</c:v>
                </c:pt>
                <c:pt idx="157">
                  <c:v>249.00944000000001</c:v>
                </c:pt>
                <c:pt idx="158">
                  <c:v>249.12737000000001</c:v>
                </c:pt>
                <c:pt idx="159">
                  <c:v>248.61035999999999</c:v>
                </c:pt>
                <c:pt idx="160">
                  <c:v>248.00934000000001</c:v>
                </c:pt>
                <c:pt idx="161">
                  <c:v>248.00293000000033</c:v>
                </c:pt>
                <c:pt idx="162">
                  <c:v>247.74842000000001</c:v>
                </c:pt>
                <c:pt idx="163">
                  <c:v>248.0788</c:v>
                </c:pt>
                <c:pt idx="164">
                  <c:v>247.80305999999999</c:v>
                </c:pt>
                <c:pt idx="165">
                  <c:v>245.17134000000001</c:v>
                </c:pt>
                <c:pt idx="166">
                  <c:v>243.46365999999998</c:v>
                </c:pt>
                <c:pt idx="167">
                  <c:v>242.82513000000037</c:v>
                </c:pt>
                <c:pt idx="168">
                  <c:v>242.97352999999998</c:v>
                </c:pt>
                <c:pt idx="169">
                  <c:v>242.44819000000001</c:v>
                </c:pt>
                <c:pt idx="170">
                  <c:v>243.16521</c:v>
                </c:pt>
                <c:pt idx="171">
                  <c:v>242.09178</c:v>
                </c:pt>
                <c:pt idx="172">
                  <c:v>240.80950999999999</c:v>
                </c:pt>
                <c:pt idx="173">
                  <c:v>239.35906</c:v>
                </c:pt>
                <c:pt idx="174">
                  <c:v>238.31104000000033</c:v>
                </c:pt>
                <c:pt idx="175">
                  <c:v>238.34032000000033</c:v>
                </c:pt>
                <c:pt idx="176">
                  <c:v>238.83450000000002</c:v>
                </c:pt>
                <c:pt idx="177">
                  <c:v>239.29298</c:v>
                </c:pt>
                <c:pt idx="178">
                  <c:v>240.13743000000034</c:v>
                </c:pt>
                <c:pt idx="179">
                  <c:v>241.51118</c:v>
                </c:pt>
                <c:pt idx="180">
                  <c:v>241.46167</c:v>
                </c:pt>
                <c:pt idx="181">
                  <c:v>240.8281800000004</c:v>
                </c:pt>
                <c:pt idx="182">
                  <c:v>239.97676999999999</c:v>
                </c:pt>
                <c:pt idx="183">
                  <c:v>239.06135</c:v>
                </c:pt>
                <c:pt idx="184">
                  <c:v>238.42251000000007</c:v>
                </c:pt>
                <c:pt idx="185">
                  <c:v>238.05864000000034</c:v>
                </c:pt>
                <c:pt idx="186">
                  <c:v>237.8058</c:v>
                </c:pt>
                <c:pt idx="187">
                  <c:v>237.89430000000004</c:v>
                </c:pt>
                <c:pt idx="188">
                  <c:v>237.79774</c:v>
                </c:pt>
                <c:pt idx="189">
                  <c:v>237.44496999999998</c:v>
                </c:pt>
                <c:pt idx="190">
                  <c:v>237.23797999999999</c:v>
                </c:pt>
                <c:pt idx="191">
                  <c:v>237.26828</c:v>
                </c:pt>
                <c:pt idx="192">
                  <c:v>236.65481</c:v>
                </c:pt>
                <c:pt idx="193">
                  <c:v>235.90236000000004</c:v>
                </c:pt>
                <c:pt idx="194">
                  <c:v>235.27708999999999</c:v>
                </c:pt>
                <c:pt idx="195">
                  <c:v>233.98194000000046</c:v>
                </c:pt>
                <c:pt idx="196">
                  <c:v>232.77077999999995</c:v>
                </c:pt>
                <c:pt idx="197">
                  <c:v>231.69164000000001</c:v>
                </c:pt>
                <c:pt idx="198">
                  <c:v>230.72207</c:v>
                </c:pt>
                <c:pt idx="199">
                  <c:v>230.24585999999965</c:v>
                </c:pt>
                <c:pt idx="200">
                  <c:v>230.04736</c:v>
                </c:pt>
                <c:pt idx="201">
                  <c:v>230.90178</c:v>
                </c:pt>
                <c:pt idx="202">
                  <c:v>232.00808000000001</c:v>
                </c:pt>
                <c:pt idx="203">
                  <c:v>233.31399999999999</c:v>
                </c:pt>
                <c:pt idx="204">
                  <c:v>233.24360999999965</c:v>
                </c:pt>
                <c:pt idx="205">
                  <c:v>232.42167000000001</c:v>
                </c:pt>
                <c:pt idx="206">
                  <c:v>231.33472</c:v>
                </c:pt>
                <c:pt idx="207">
                  <c:v>230.38285000000027</c:v>
                </c:pt>
                <c:pt idx="208">
                  <c:v>229.46747000000033</c:v>
                </c:pt>
                <c:pt idx="209">
                  <c:v>228.40477999999999</c:v>
                </c:pt>
                <c:pt idx="210">
                  <c:v>227.22869</c:v>
                </c:pt>
                <c:pt idx="211">
                  <c:v>226.37334000000001</c:v>
                </c:pt>
                <c:pt idx="212">
                  <c:v>225.80039000000033</c:v>
                </c:pt>
                <c:pt idx="213">
                  <c:v>224.89921000000001</c:v>
                </c:pt>
                <c:pt idx="214">
                  <c:v>223.8074100000004</c:v>
                </c:pt>
                <c:pt idx="215">
                  <c:v>223.00475999999998</c:v>
                </c:pt>
                <c:pt idx="216">
                  <c:v>222.09880000000001</c:v>
                </c:pt>
                <c:pt idx="217">
                  <c:v>220.43534000000034</c:v>
                </c:pt>
                <c:pt idx="218">
                  <c:v>219.50819000000001</c:v>
                </c:pt>
                <c:pt idx="219">
                  <c:v>218.65055000000001</c:v>
                </c:pt>
                <c:pt idx="220">
                  <c:v>217.83686</c:v>
                </c:pt>
                <c:pt idx="221">
                  <c:v>216.88499000000004</c:v>
                </c:pt>
                <c:pt idx="222">
                  <c:v>216.24164999999999</c:v>
                </c:pt>
                <c:pt idx="223">
                  <c:v>215.84773000000001</c:v>
                </c:pt>
                <c:pt idx="224">
                  <c:v>215.5959</c:v>
                </c:pt>
                <c:pt idx="225">
                  <c:v>216.58335</c:v>
                </c:pt>
                <c:pt idx="226">
                  <c:v>217.75791000000001</c:v>
                </c:pt>
                <c:pt idx="227">
                  <c:v>218.77258999999998</c:v>
                </c:pt>
                <c:pt idx="228">
                  <c:v>219.07174000000001</c:v>
                </c:pt>
                <c:pt idx="229">
                  <c:v>218.84044000000034</c:v>
                </c:pt>
                <c:pt idx="230">
                  <c:v>218.38037000000034</c:v>
                </c:pt>
                <c:pt idx="231">
                  <c:v>216.44595000000001</c:v>
                </c:pt>
                <c:pt idx="232">
                  <c:v>213.5914300000004</c:v>
                </c:pt>
                <c:pt idx="233">
                  <c:v>211.83926</c:v>
                </c:pt>
                <c:pt idx="234">
                  <c:v>210.85590000000033</c:v>
                </c:pt>
                <c:pt idx="235">
                  <c:v>210.12863000000004</c:v>
                </c:pt>
                <c:pt idx="236">
                  <c:v>209.35490000000001</c:v>
                </c:pt>
                <c:pt idx="237">
                  <c:v>208.68616</c:v>
                </c:pt>
                <c:pt idx="238">
                  <c:v>208.12463</c:v>
                </c:pt>
                <c:pt idx="239">
                  <c:v>207.10153</c:v>
                </c:pt>
                <c:pt idx="240">
                  <c:v>206.28698</c:v>
                </c:pt>
                <c:pt idx="241">
                  <c:v>206.26817</c:v>
                </c:pt>
                <c:pt idx="242">
                  <c:v>206.66663</c:v>
                </c:pt>
                <c:pt idx="243">
                  <c:v>207.11082999999999</c:v>
                </c:pt>
                <c:pt idx="244">
                  <c:v>206.99558999999999</c:v>
                </c:pt>
                <c:pt idx="245">
                  <c:v>207.13545000000002</c:v>
                </c:pt>
                <c:pt idx="246">
                  <c:v>207.66615999999999</c:v>
                </c:pt>
                <c:pt idx="247">
                  <c:v>208.17646999999999</c:v>
                </c:pt>
                <c:pt idx="248">
                  <c:v>207.74067999999966</c:v>
                </c:pt>
                <c:pt idx="249">
                  <c:v>209.40364999999997</c:v>
                </c:pt>
                <c:pt idx="250">
                  <c:v>209.62</c:v>
                </c:pt>
                <c:pt idx="251">
                  <c:v>210.98537000000007</c:v>
                </c:pt>
                <c:pt idx="252">
                  <c:v>211.94356999999965</c:v>
                </c:pt>
                <c:pt idx="253">
                  <c:v>212.10950999999972</c:v>
                </c:pt>
                <c:pt idx="254">
                  <c:v>214.13893000000004</c:v>
                </c:pt>
                <c:pt idx="255">
                  <c:v>215.01627999999999</c:v>
                </c:pt>
                <c:pt idx="256">
                  <c:v>215.37157999999999</c:v>
                </c:pt>
                <c:pt idx="257">
                  <c:v>216.87257</c:v>
                </c:pt>
                <c:pt idx="258">
                  <c:v>218.29754999999997</c:v>
                </c:pt>
                <c:pt idx="259">
                  <c:v>214.90156999999999</c:v>
                </c:pt>
                <c:pt idx="260">
                  <c:v>217.25314</c:v>
                </c:pt>
                <c:pt idx="261">
                  <c:v>216.92965999999998</c:v>
                </c:pt>
                <c:pt idx="262">
                  <c:v>216.96013000000033</c:v>
                </c:pt>
                <c:pt idx="263">
                  <c:v>222.44758999999999</c:v>
                </c:pt>
                <c:pt idx="264">
                  <c:v>229.47252</c:v>
                </c:pt>
                <c:pt idx="265">
                  <c:v>235.86325000000002</c:v>
                </c:pt>
                <c:pt idx="266">
                  <c:v>233.15517</c:v>
                </c:pt>
                <c:pt idx="267">
                  <c:v>225.44319999999999</c:v>
                </c:pt>
                <c:pt idx="268">
                  <c:v>226.25704000000007</c:v>
                </c:pt>
                <c:pt idx="269">
                  <c:v>224.60219000000001</c:v>
                </c:pt>
                <c:pt idx="270">
                  <c:v>221.17514999999997</c:v>
                </c:pt>
                <c:pt idx="271">
                  <c:v>220.20885999999999</c:v>
                </c:pt>
                <c:pt idx="272">
                  <c:v>219.46646000000001</c:v>
                </c:pt>
                <c:pt idx="273">
                  <c:v>220.78603000000001</c:v>
                </c:pt>
                <c:pt idx="274">
                  <c:v>220.90951999999999</c:v>
                </c:pt>
                <c:pt idx="275">
                  <c:v>221.98337000000001</c:v>
                </c:pt>
                <c:pt idx="276">
                  <c:v>224.89630000000034</c:v>
                </c:pt>
                <c:pt idx="279">
                  <c:v>219.63598999999999</c:v>
                </c:pt>
                <c:pt idx="280">
                  <c:v>218.61425999999992</c:v>
                </c:pt>
                <c:pt idx="281">
                  <c:v>219.83218000000033</c:v>
                </c:pt>
                <c:pt idx="282">
                  <c:v>219.65186</c:v>
                </c:pt>
                <c:pt idx="283">
                  <c:v>218.49944000000033</c:v>
                </c:pt>
                <c:pt idx="284">
                  <c:v>217.93865</c:v>
                </c:pt>
                <c:pt idx="285">
                  <c:v>218.04319999999998</c:v>
                </c:pt>
                <c:pt idx="286">
                  <c:v>221.24068999999992</c:v>
                </c:pt>
                <c:pt idx="287">
                  <c:v>220.63261</c:v>
                </c:pt>
                <c:pt idx="288">
                  <c:v>215.99251000000001</c:v>
                </c:pt>
                <c:pt idx="289">
                  <c:v>214.74917999999965</c:v>
                </c:pt>
                <c:pt idx="290">
                  <c:v>213.55433000000033</c:v>
                </c:pt>
                <c:pt idx="291">
                  <c:v>213.03604000000001</c:v>
                </c:pt>
                <c:pt idx="292">
                  <c:v>212.28801000000001</c:v>
                </c:pt>
                <c:pt idx="293">
                  <c:v>211.59992</c:v>
                </c:pt>
                <c:pt idx="294">
                  <c:v>210.97036</c:v>
                </c:pt>
                <c:pt idx="295">
                  <c:v>210.35656</c:v>
                </c:pt>
                <c:pt idx="296">
                  <c:v>210.44353999999998</c:v>
                </c:pt>
                <c:pt idx="297">
                  <c:v>210.92746000000034</c:v>
                </c:pt>
                <c:pt idx="298">
                  <c:v>211.25312</c:v>
                </c:pt>
                <c:pt idx="299">
                  <c:v>212.14121</c:v>
                </c:pt>
                <c:pt idx="300">
                  <c:v>213.00253000000001</c:v>
                </c:pt>
                <c:pt idx="301">
                  <c:v>212.72259</c:v>
                </c:pt>
                <c:pt idx="302">
                  <c:v>212.03101000000001</c:v>
                </c:pt>
                <c:pt idx="303">
                  <c:v>210.3383900000004</c:v>
                </c:pt>
                <c:pt idx="304">
                  <c:v>208.42578</c:v>
                </c:pt>
                <c:pt idx="305">
                  <c:v>207.05134000000047</c:v>
                </c:pt>
                <c:pt idx="306">
                  <c:v>206.27019999999999</c:v>
                </c:pt>
                <c:pt idx="307">
                  <c:v>205.89190000000033</c:v>
                </c:pt>
                <c:pt idx="308">
                  <c:v>204.94746000000001</c:v>
                </c:pt>
                <c:pt idx="309">
                  <c:v>204.84464</c:v>
                </c:pt>
                <c:pt idx="310">
                  <c:v>205.14113</c:v>
                </c:pt>
                <c:pt idx="311">
                  <c:v>205.92155</c:v>
                </c:pt>
                <c:pt idx="312">
                  <c:v>206.20051999999998</c:v>
                </c:pt>
                <c:pt idx="313">
                  <c:v>206.32078000000001</c:v>
                </c:pt>
                <c:pt idx="314">
                  <c:v>206.91826</c:v>
                </c:pt>
                <c:pt idx="315">
                  <c:v>207.09216000000001</c:v>
                </c:pt>
                <c:pt idx="316">
                  <c:v>206.99008000000001</c:v>
                </c:pt>
                <c:pt idx="317">
                  <c:v>207.25219000000001</c:v>
                </c:pt>
                <c:pt idx="318">
                  <c:v>208.15485999999999</c:v>
                </c:pt>
                <c:pt idx="319">
                  <c:v>207.79517999999999</c:v>
                </c:pt>
                <c:pt idx="320">
                  <c:v>207.99040000000034</c:v>
                </c:pt>
                <c:pt idx="321">
                  <c:v>209.68543000000034</c:v>
                </c:pt>
                <c:pt idx="322">
                  <c:v>210.21055999999959</c:v>
                </c:pt>
                <c:pt idx="323">
                  <c:v>211.41066999999998</c:v>
                </c:pt>
                <c:pt idx="324">
                  <c:v>211.81202000000027</c:v>
                </c:pt>
                <c:pt idx="325">
                  <c:v>212.63855000000001</c:v>
                </c:pt>
                <c:pt idx="326">
                  <c:v>215.07177999999999</c:v>
                </c:pt>
                <c:pt idx="327">
                  <c:v>214.51118</c:v>
                </c:pt>
                <c:pt idx="328">
                  <c:v>216.22402</c:v>
                </c:pt>
                <c:pt idx="329">
                  <c:v>218.10174000000001</c:v>
                </c:pt>
                <c:pt idx="330">
                  <c:v>217.10804000000007</c:v>
                </c:pt>
                <c:pt idx="331">
                  <c:v>214.14561999999998</c:v>
                </c:pt>
                <c:pt idx="332">
                  <c:v>218.65497999999999</c:v>
                </c:pt>
                <c:pt idx="333">
                  <c:v>215.95055000000002</c:v>
                </c:pt>
                <c:pt idx="334">
                  <c:v>218.53955999999965</c:v>
                </c:pt>
                <c:pt idx="335">
                  <c:v>220.35337000000001</c:v>
                </c:pt>
                <c:pt idx="336">
                  <c:v>218.07872</c:v>
                </c:pt>
                <c:pt idx="337">
                  <c:v>216.75575000000001</c:v>
                </c:pt>
                <c:pt idx="338">
                  <c:v>215.90751</c:v>
                </c:pt>
                <c:pt idx="339">
                  <c:v>215.24917999999965</c:v>
                </c:pt>
                <c:pt idx="340">
                  <c:v>214.62657999999999</c:v>
                </c:pt>
                <c:pt idx="341">
                  <c:v>214.01849000000001</c:v>
                </c:pt>
                <c:pt idx="342">
                  <c:v>213.27245000000002</c:v>
                </c:pt>
                <c:pt idx="343">
                  <c:v>212.64077999999998</c:v>
                </c:pt>
                <c:pt idx="344">
                  <c:v>212.82482000000007</c:v>
                </c:pt>
                <c:pt idx="345">
                  <c:v>214.97056999999998</c:v>
                </c:pt>
                <c:pt idx="346">
                  <c:v>216.50527</c:v>
                </c:pt>
                <c:pt idx="347">
                  <c:v>217.61259999999999</c:v>
                </c:pt>
                <c:pt idx="348">
                  <c:v>218.50832000000034</c:v>
                </c:pt>
                <c:pt idx="349">
                  <c:v>219.08860000000001</c:v>
                </c:pt>
                <c:pt idx="350">
                  <c:v>219.05764000000033</c:v>
                </c:pt>
                <c:pt idx="351">
                  <c:v>217.91904999999997</c:v>
                </c:pt>
                <c:pt idx="352">
                  <c:v>216.1403</c:v>
                </c:pt>
                <c:pt idx="353">
                  <c:v>215.12604000000007</c:v>
                </c:pt>
                <c:pt idx="354">
                  <c:v>214.47471999999999</c:v>
                </c:pt>
                <c:pt idx="355">
                  <c:v>214.01013</c:v>
                </c:pt>
                <c:pt idx="356">
                  <c:v>213.52708000000001</c:v>
                </c:pt>
                <c:pt idx="357">
                  <c:v>212.97262000000001</c:v>
                </c:pt>
                <c:pt idx="358">
                  <c:v>212.64807999999999</c:v>
                </c:pt>
                <c:pt idx="359">
                  <c:v>212.83174000000034</c:v>
                </c:pt>
                <c:pt idx="360">
                  <c:v>211.87915000000001</c:v>
                </c:pt>
                <c:pt idx="361">
                  <c:v>211.03218000000001</c:v>
                </c:pt>
                <c:pt idx="362">
                  <c:v>210.46438000000001</c:v>
                </c:pt>
                <c:pt idx="363">
                  <c:v>209.93096</c:v>
                </c:pt>
                <c:pt idx="364">
                  <c:v>209.61718999999999</c:v>
                </c:pt>
                <c:pt idx="365">
                  <c:v>209.39088000000001</c:v>
                </c:pt>
                <c:pt idx="366">
                  <c:v>209.23418999999998</c:v>
                </c:pt>
                <c:pt idx="367">
                  <c:v>209.15866</c:v>
                </c:pt>
                <c:pt idx="368">
                  <c:v>209.08127000000007</c:v>
                </c:pt>
                <c:pt idx="369">
                  <c:v>209.04983999999999</c:v>
                </c:pt>
                <c:pt idx="370">
                  <c:v>209.34625</c:v>
                </c:pt>
                <c:pt idx="371">
                  <c:v>210.24903999999998</c:v>
                </c:pt>
                <c:pt idx="372">
                  <c:v>211.06891000000007</c:v>
                </c:pt>
                <c:pt idx="373">
                  <c:v>211.56883000000033</c:v>
                </c:pt>
                <c:pt idx="374">
                  <c:v>211.42429000000001</c:v>
                </c:pt>
                <c:pt idx="375">
                  <c:v>210.18527</c:v>
                </c:pt>
                <c:pt idx="376">
                  <c:v>208.86124000000046</c:v>
                </c:pt>
                <c:pt idx="377">
                  <c:v>208.12286</c:v>
                </c:pt>
                <c:pt idx="378">
                  <c:v>207.53984999999997</c:v>
                </c:pt>
                <c:pt idx="379">
                  <c:v>206.89851000000004</c:v>
                </c:pt>
                <c:pt idx="380">
                  <c:v>206.39189000000007</c:v>
                </c:pt>
                <c:pt idx="381">
                  <c:v>205.88485</c:v>
                </c:pt>
                <c:pt idx="382">
                  <c:v>205.25861</c:v>
                </c:pt>
                <c:pt idx="383">
                  <c:v>205.52109000000004</c:v>
                </c:pt>
                <c:pt idx="384">
                  <c:v>204.49404000000001</c:v>
                </c:pt>
                <c:pt idx="385">
                  <c:v>203.64637999999999</c:v>
                </c:pt>
                <c:pt idx="386">
                  <c:v>203.24759999999998</c:v>
                </c:pt>
                <c:pt idx="387">
                  <c:v>203.03758999999999</c:v>
                </c:pt>
                <c:pt idx="388">
                  <c:v>202.69439</c:v>
                </c:pt>
                <c:pt idx="389">
                  <c:v>202.40258</c:v>
                </c:pt>
                <c:pt idx="390">
                  <c:v>201.91874000000001</c:v>
                </c:pt>
                <c:pt idx="391">
                  <c:v>201.74701999999999</c:v>
                </c:pt>
                <c:pt idx="392">
                  <c:v>202.17869999999999</c:v>
                </c:pt>
                <c:pt idx="393">
                  <c:v>202.63571999999999</c:v>
                </c:pt>
                <c:pt idx="394">
                  <c:v>203.45717000000027</c:v>
                </c:pt>
                <c:pt idx="395">
                  <c:v>204.58482000000001</c:v>
                </c:pt>
                <c:pt idx="396">
                  <c:v>204.71964999999992</c:v>
                </c:pt>
                <c:pt idx="397">
                  <c:v>207.99635000000001</c:v>
                </c:pt>
                <c:pt idx="398">
                  <c:v>207.93285</c:v>
                </c:pt>
                <c:pt idx="399">
                  <c:v>205.0369</c:v>
                </c:pt>
                <c:pt idx="400">
                  <c:v>203.30387999999999</c:v>
                </c:pt>
                <c:pt idx="401">
                  <c:v>202.45928000000001</c:v>
                </c:pt>
                <c:pt idx="402">
                  <c:v>201.64109999999999</c:v>
                </c:pt>
                <c:pt idx="403">
                  <c:v>200.81406999999999</c:v>
                </c:pt>
                <c:pt idx="404">
                  <c:v>200.15595000000002</c:v>
                </c:pt>
                <c:pt idx="405">
                  <c:v>199.7876</c:v>
                </c:pt>
                <c:pt idx="406">
                  <c:v>199.23945000000001</c:v>
                </c:pt>
                <c:pt idx="407">
                  <c:v>199.85900000000001</c:v>
                </c:pt>
                <c:pt idx="408">
                  <c:v>198.90944000000007</c:v>
                </c:pt>
                <c:pt idx="409">
                  <c:v>197.92475999999999</c:v>
                </c:pt>
                <c:pt idx="410">
                  <c:v>197.50531000000001</c:v>
                </c:pt>
                <c:pt idx="411">
                  <c:v>197.33541000000034</c:v>
                </c:pt>
                <c:pt idx="412">
                  <c:v>197.55575000000002</c:v>
                </c:pt>
                <c:pt idx="413">
                  <c:v>197.77686999999995</c:v>
                </c:pt>
                <c:pt idx="414">
                  <c:v>197.82467</c:v>
                </c:pt>
                <c:pt idx="415">
                  <c:v>198.37945999999999</c:v>
                </c:pt>
                <c:pt idx="416">
                  <c:v>199.29802000000001</c:v>
                </c:pt>
                <c:pt idx="417">
                  <c:v>200.38592000000034</c:v>
                </c:pt>
                <c:pt idx="418">
                  <c:v>201.86686</c:v>
                </c:pt>
                <c:pt idx="419">
                  <c:v>203.63365999999965</c:v>
                </c:pt>
                <c:pt idx="420">
                  <c:v>205.01596999999998</c:v>
                </c:pt>
                <c:pt idx="421">
                  <c:v>203.47370999999998</c:v>
                </c:pt>
                <c:pt idx="422">
                  <c:v>203.14590999999999</c:v>
                </c:pt>
                <c:pt idx="423">
                  <c:v>202.82795000000004</c:v>
                </c:pt>
                <c:pt idx="424">
                  <c:v>202.36442000000034</c:v>
                </c:pt>
                <c:pt idx="425">
                  <c:v>201.68654000000001</c:v>
                </c:pt>
                <c:pt idx="426">
                  <c:v>200.83133000000046</c:v>
                </c:pt>
                <c:pt idx="427">
                  <c:v>200.01513</c:v>
                </c:pt>
                <c:pt idx="428">
                  <c:v>199.22798</c:v>
                </c:pt>
                <c:pt idx="429">
                  <c:v>198.38115000000036</c:v>
                </c:pt>
                <c:pt idx="430">
                  <c:v>197.60488999999998</c:v>
                </c:pt>
                <c:pt idx="431">
                  <c:v>197.82221000000047</c:v>
                </c:pt>
                <c:pt idx="432">
                  <c:v>196.84075999999999</c:v>
                </c:pt>
                <c:pt idx="433">
                  <c:v>196.22028</c:v>
                </c:pt>
                <c:pt idx="434">
                  <c:v>195.77365999999952</c:v>
                </c:pt>
                <c:pt idx="435">
                  <c:v>195.46368999999999</c:v>
                </c:pt>
                <c:pt idx="436">
                  <c:v>195.57739000000001</c:v>
                </c:pt>
                <c:pt idx="437">
                  <c:v>197.72664</c:v>
                </c:pt>
                <c:pt idx="438">
                  <c:v>201.56706</c:v>
                </c:pt>
                <c:pt idx="439">
                  <c:v>200.47451999999998</c:v>
                </c:pt>
                <c:pt idx="440">
                  <c:v>198.99995999999999</c:v>
                </c:pt>
                <c:pt idx="441">
                  <c:v>200.07849000000004</c:v>
                </c:pt>
                <c:pt idx="442">
                  <c:v>201.67261999999999</c:v>
                </c:pt>
                <c:pt idx="443">
                  <c:v>203.12569999999999</c:v>
                </c:pt>
                <c:pt idx="444">
                  <c:v>204.30923000000001</c:v>
                </c:pt>
                <c:pt idx="445">
                  <c:v>205.07826</c:v>
                </c:pt>
                <c:pt idx="446">
                  <c:v>205.47595999999999</c:v>
                </c:pt>
                <c:pt idx="447">
                  <c:v>204.3939</c:v>
                </c:pt>
                <c:pt idx="448">
                  <c:v>202.95203000000046</c:v>
                </c:pt>
                <c:pt idx="449">
                  <c:v>202.41959999999995</c:v>
                </c:pt>
                <c:pt idx="450">
                  <c:v>202.40210000000027</c:v>
                </c:pt>
                <c:pt idx="451">
                  <c:v>202.61610999999999</c:v>
                </c:pt>
                <c:pt idx="452">
                  <c:v>204.13905999999992</c:v>
                </c:pt>
                <c:pt idx="453">
                  <c:v>203.93795</c:v>
                </c:pt>
                <c:pt idx="454">
                  <c:v>203.4684900000004</c:v>
                </c:pt>
                <c:pt idx="455">
                  <c:v>206.32011000000034</c:v>
                </c:pt>
                <c:pt idx="456">
                  <c:v>207.51811000000001</c:v>
                </c:pt>
                <c:pt idx="457">
                  <c:v>204.04321999999999</c:v>
                </c:pt>
                <c:pt idx="458">
                  <c:v>203.40767</c:v>
                </c:pt>
                <c:pt idx="459">
                  <c:v>203.61700999999999</c:v>
                </c:pt>
                <c:pt idx="460">
                  <c:v>204.63179</c:v>
                </c:pt>
                <c:pt idx="461">
                  <c:v>204.81858</c:v>
                </c:pt>
                <c:pt idx="462">
                  <c:v>205.39624000000046</c:v>
                </c:pt>
                <c:pt idx="463">
                  <c:v>213.72725</c:v>
                </c:pt>
                <c:pt idx="464">
                  <c:v>226.8269300000004</c:v>
                </c:pt>
                <c:pt idx="465">
                  <c:v>229.39572000000001</c:v>
                </c:pt>
                <c:pt idx="466">
                  <c:v>227.25094000000001</c:v>
                </c:pt>
                <c:pt idx="467">
                  <c:v>227.59644000000034</c:v>
                </c:pt>
                <c:pt idx="468">
                  <c:v>220.8971300000004</c:v>
                </c:pt>
                <c:pt idx="469">
                  <c:v>220.8167</c:v>
                </c:pt>
                <c:pt idx="470">
                  <c:v>217.2843</c:v>
                </c:pt>
                <c:pt idx="471">
                  <c:v>214.34429</c:v>
                </c:pt>
                <c:pt idx="472">
                  <c:v>216.03262000000001</c:v>
                </c:pt>
                <c:pt idx="473">
                  <c:v>218.92178000000001</c:v>
                </c:pt>
                <c:pt idx="474">
                  <c:v>211.86408</c:v>
                </c:pt>
                <c:pt idx="475">
                  <c:v>212.05755000000002</c:v>
                </c:pt>
                <c:pt idx="476">
                  <c:v>210.74195999999998</c:v>
                </c:pt>
                <c:pt idx="477">
                  <c:v>210.339</c:v>
                </c:pt>
                <c:pt idx="478">
                  <c:v>207.57785999999999</c:v>
                </c:pt>
                <c:pt idx="479">
                  <c:v>207.56139000000007</c:v>
                </c:pt>
                <c:pt idx="480">
                  <c:v>206.45732000000046</c:v>
                </c:pt>
                <c:pt idx="481">
                  <c:v>205.80769000000001</c:v>
                </c:pt>
                <c:pt idx="482">
                  <c:v>204.51586999999998</c:v>
                </c:pt>
                <c:pt idx="483">
                  <c:v>203.15078</c:v>
                </c:pt>
                <c:pt idx="484">
                  <c:v>202.21135999999998</c:v>
                </c:pt>
                <c:pt idx="485">
                  <c:v>201.04515999999998</c:v>
                </c:pt>
                <c:pt idx="486">
                  <c:v>200.07220000000001</c:v>
                </c:pt>
                <c:pt idx="487">
                  <c:v>199.36959999999999</c:v>
                </c:pt>
                <c:pt idx="488">
                  <c:v>199.53003000000001</c:v>
                </c:pt>
                <c:pt idx="489">
                  <c:v>201.41558999999998</c:v>
                </c:pt>
                <c:pt idx="490">
                  <c:v>203.59003000000001</c:v>
                </c:pt>
                <c:pt idx="491">
                  <c:v>205.88748000000047</c:v>
                </c:pt>
                <c:pt idx="492">
                  <c:v>206.96012000000007</c:v>
                </c:pt>
                <c:pt idx="493">
                  <c:v>207.28878</c:v>
                </c:pt>
                <c:pt idx="494">
                  <c:v>206.21673999999999</c:v>
                </c:pt>
                <c:pt idx="495">
                  <c:v>206.84721000000027</c:v>
                </c:pt>
                <c:pt idx="496">
                  <c:v>206.57157999999998</c:v>
                </c:pt>
                <c:pt idx="497">
                  <c:v>203.58241000000046</c:v>
                </c:pt>
                <c:pt idx="498">
                  <c:v>202.26122000000001</c:v>
                </c:pt>
                <c:pt idx="499">
                  <c:v>201.13564</c:v>
                </c:pt>
                <c:pt idx="500">
                  <c:v>199.84987999999998</c:v>
                </c:pt>
                <c:pt idx="501">
                  <c:v>199.15635</c:v>
                </c:pt>
                <c:pt idx="502">
                  <c:v>198.77264</c:v>
                </c:pt>
                <c:pt idx="503">
                  <c:v>199.11582999999999</c:v>
                </c:pt>
                <c:pt idx="504">
                  <c:v>197.37084000000004</c:v>
                </c:pt>
                <c:pt idx="505">
                  <c:v>197.75527</c:v>
                </c:pt>
                <c:pt idx="506">
                  <c:v>198.30615</c:v>
                </c:pt>
                <c:pt idx="507">
                  <c:v>198.27373999999998</c:v>
                </c:pt>
                <c:pt idx="508">
                  <c:v>198.33068</c:v>
                </c:pt>
                <c:pt idx="509">
                  <c:v>199.59076999999999</c:v>
                </c:pt>
                <c:pt idx="510">
                  <c:v>200.08850000000001</c:v>
                </c:pt>
                <c:pt idx="511">
                  <c:v>200.52059</c:v>
                </c:pt>
                <c:pt idx="512">
                  <c:v>200.68413000000001</c:v>
                </c:pt>
                <c:pt idx="513">
                  <c:v>201.34058999999999</c:v>
                </c:pt>
                <c:pt idx="514">
                  <c:v>202.89388</c:v>
                </c:pt>
                <c:pt idx="515">
                  <c:v>203.92028000000033</c:v>
                </c:pt>
                <c:pt idx="516">
                  <c:v>205.63312999999999</c:v>
                </c:pt>
                <c:pt idx="517">
                  <c:v>206.38347000000007</c:v>
                </c:pt>
                <c:pt idx="518">
                  <c:v>207.38363000000001</c:v>
                </c:pt>
                <c:pt idx="519">
                  <c:v>206.58394000000001</c:v>
                </c:pt>
                <c:pt idx="520">
                  <c:v>203.82068000000001</c:v>
                </c:pt>
                <c:pt idx="521">
                  <c:v>201.87613000000007</c:v>
                </c:pt>
                <c:pt idx="522">
                  <c:v>200.93128000000004</c:v>
                </c:pt>
                <c:pt idx="523">
                  <c:v>200.2912</c:v>
                </c:pt>
                <c:pt idx="524">
                  <c:v>199.81399999999999</c:v>
                </c:pt>
                <c:pt idx="525">
                  <c:v>198.70140000000001</c:v>
                </c:pt>
                <c:pt idx="526">
                  <c:v>197.63398999999998</c:v>
                </c:pt>
                <c:pt idx="527">
                  <c:v>197.3091</c:v>
                </c:pt>
                <c:pt idx="528">
                  <c:v>195.54104000000001</c:v>
                </c:pt>
                <c:pt idx="529">
                  <c:v>194.93853000000001</c:v>
                </c:pt>
                <c:pt idx="530">
                  <c:v>193.97325999999998</c:v>
                </c:pt>
                <c:pt idx="531">
                  <c:v>192.86927</c:v>
                </c:pt>
                <c:pt idx="532">
                  <c:v>192.40446</c:v>
                </c:pt>
                <c:pt idx="533">
                  <c:v>191.83872000000034</c:v>
                </c:pt>
                <c:pt idx="534">
                  <c:v>190.48598000000001</c:v>
                </c:pt>
                <c:pt idx="535">
                  <c:v>189.79817</c:v>
                </c:pt>
                <c:pt idx="536">
                  <c:v>190.16885000000002</c:v>
                </c:pt>
                <c:pt idx="537">
                  <c:v>191.35161000000033</c:v>
                </c:pt>
                <c:pt idx="538">
                  <c:v>193.02629000000007</c:v>
                </c:pt>
                <c:pt idx="539">
                  <c:v>194.80825000000004</c:v>
                </c:pt>
                <c:pt idx="540">
                  <c:v>196.11338999999998</c:v>
                </c:pt>
                <c:pt idx="541">
                  <c:v>196.11992999999998</c:v>
                </c:pt>
                <c:pt idx="542">
                  <c:v>195.62564</c:v>
                </c:pt>
                <c:pt idx="543">
                  <c:v>194.27303999999998</c:v>
                </c:pt>
                <c:pt idx="544">
                  <c:v>192.86363</c:v>
                </c:pt>
                <c:pt idx="545">
                  <c:v>192.27145000000002</c:v>
                </c:pt>
                <c:pt idx="546">
                  <c:v>192.03145000000001</c:v>
                </c:pt>
                <c:pt idx="547">
                  <c:v>190.94198</c:v>
                </c:pt>
                <c:pt idx="548">
                  <c:v>189.96453</c:v>
                </c:pt>
                <c:pt idx="549">
                  <c:v>188.86024000000043</c:v>
                </c:pt>
                <c:pt idx="550">
                  <c:v>187.57846000000001</c:v>
                </c:pt>
                <c:pt idx="551">
                  <c:v>187.63462999999999</c:v>
                </c:pt>
                <c:pt idx="552">
                  <c:v>185.90187</c:v>
                </c:pt>
                <c:pt idx="553">
                  <c:v>185.60012</c:v>
                </c:pt>
                <c:pt idx="554">
                  <c:v>185.18199000000001</c:v>
                </c:pt>
                <c:pt idx="555">
                  <c:v>184.08494000000007</c:v>
                </c:pt>
                <c:pt idx="556">
                  <c:v>183.06571</c:v>
                </c:pt>
                <c:pt idx="557">
                  <c:v>182.02532000000033</c:v>
                </c:pt>
                <c:pt idx="558">
                  <c:v>181.40848000000034</c:v>
                </c:pt>
                <c:pt idx="559">
                  <c:v>181.06981999999999</c:v>
                </c:pt>
                <c:pt idx="560">
                  <c:v>181.80075000000002</c:v>
                </c:pt>
                <c:pt idx="561">
                  <c:v>182.97968999999998</c:v>
                </c:pt>
                <c:pt idx="562">
                  <c:v>184.54277999999999</c:v>
                </c:pt>
                <c:pt idx="563">
                  <c:v>186.30421000000001</c:v>
                </c:pt>
                <c:pt idx="564">
                  <c:v>187.73785000000001</c:v>
                </c:pt>
                <c:pt idx="565">
                  <c:v>188.70159999999998</c:v>
                </c:pt>
                <c:pt idx="566">
                  <c:v>188.79722000000001</c:v>
                </c:pt>
                <c:pt idx="567">
                  <c:v>187.24182999999999</c:v>
                </c:pt>
                <c:pt idx="568">
                  <c:v>184.88103000000046</c:v>
                </c:pt>
                <c:pt idx="569">
                  <c:v>183.57717</c:v>
                </c:pt>
                <c:pt idx="570">
                  <c:v>182.61294000000001</c:v>
                </c:pt>
                <c:pt idx="571">
                  <c:v>181.84011000000001</c:v>
                </c:pt>
                <c:pt idx="572">
                  <c:v>181.11265999999998</c:v>
                </c:pt>
                <c:pt idx="573">
                  <c:v>180.15736000000001</c:v>
                </c:pt>
                <c:pt idx="574">
                  <c:v>179.43038000000001</c:v>
                </c:pt>
                <c:pt idx="575">
                  <c:v>186.83789000000004</c:v>
                </c:pt>
                <c:pt idx="576">
                  <c:v>185.90187</c:v>
                </c:pt>
                <c:pt idx="577">
                  <c:v>185.60012</c:v>
                </c:pt>
                <c:pt idx="578">
                  <c:v>185.18199000000001</c:v>
                </c:pt>
                <c:pt idx="579">
                  <c:v>184.08494000000007</c:v>
                </c:pt>
                <c:pt idx="580">
                  <c:v>183.06571</c:v>
                </c:pt>
                <c:pt idx="581">
                  <c:v>182.02532000000033</c:v>
                </c:pt>
                <c:pt idx="582">
                  <c:v>181.40848000000034</c:v>
                </c:pt>
                <c:pt idx="583">
                  <c:v>181.06981999999999</c:v>
                </c:pt>
                <c:pt idx="584">
                  <c:v>181.80075000000002</c:v>
                </c:pt>
                <c:pt idx="585">
                  <c:v>182.97968999999998</c:v>
                </c:pt>
                <c:pt idx="586">
                  <c:v>184.54277999999999</c:v>
                </c:pt>
                <c:pt idx="587">
                  <c:v>186.30421000000001</c:v>
                </c:pt>
                <c:pt idx="588">
                  <c:v>187.73785000000001</c:v>
                </c:pt>
                <c:pt idx="589">
                  <c:v>188.70159999999998</c:v>
                </c:pt>
                <c:pt idx="590">
                  <c:v>188.79722000000001</c:v>
                </c:pt>
                <c:pt idx="591">
                  <c:v>187.24182999999999</c:v>
                </c:pt>
                <c:pt idx="592">
                  <c:v>184.88103000000046</c:v>
                </c:pt>
                <c:pt idx="593">
                  <c:v>183.57717</c:v>
                </c:pt>
                <c:pt idx="594">
                  <c:v>182.61294000000001</c:v>
                </c:pt>
                <c:pt idx="595">
                  <c:v>181.84011000000001</c:v>
                </c:pt>
                <c:pt idx="596">
                  <c:v>181.11265999999998</c:v>
                </c:pt>
                <c:pt idx="597">
                  <c:v>180.15736000000001</c:v>
                </c:pt>
                <c:pt idx="598">
                  <c:v>179.43038000000001</c:v>
                </c:pt>
                <c:pt idx="599">
                  <c:v>181.06019000000001</c:v>
                </c:pt>
                <c:pt idx="600">
                  <c:v>179.22796</c:v>
                </c:pt>
                <c:pt idx="601">
                  <c:v>178.85225000000034</c:v>
                </c:pt>
                <c:pt idx="602">
                  <c:v>179.01495999999995</c:v>
                </c:pt>
                <c:pt idx="603">
                  <c:v>179.45181000000034</c:v>
                </c:pt>
                <c:pt idx="604">
                  <c:v>180.0288400000004</c:v>
                </c:pt>
                <c:pt idx="605">
                  <c:v>181.02497</c:v>
                </c:pt>
                <c:pt idx="606">
                  <c:v>181.84834000000046</c:v>
                </c:pt>
                <c:pt idx="607">
                  <c:v>183.53173000000001</c:v>
                </c:pt>
                <c:pt idx="608">
                  <c:v>185.52590000000001</c:v>
                </c:pt>
                <c:pt idx="609">
                  <c:v>189.46583000000001</c:v>
                </c:pt>
                <c:pt idx="610">
                  <c:v>192.44909999999999</c:v>
                </c:pt>
                <c:pt idx="611">
                  <c:v>192.56642000000033</c:v>
                </c:pt>
                <c:pt idx="612">
                  <c:v>193.54625999999999</c:v>
                </c:pt>
                <c:pt idx="613">
                  <c:v>191.18540000000004</c:v>
                </c:pt>
                <c:pt idx="614">
                  <c:v>192.23699999999999</c:v>
                </c:pt>
                <c:pt idx="615">
                  <c:v>193.77123</c:v>
                </c:pt>
                <c:pt idx="616">
                  <c:v>193.05556999999999</c:v>
                </c:pt>
                <c:pt idx="617">
                  <c:v>193.31910999999999</c:v>
                </c:pt>
                <c:pt idx="618">
                  <c:v>193.02031000000034</c:v>
                </c:pt>
                <c:pt idx="619">
                  <c:v>192.33965000000001</c:v>
                </c:pt>
                <c:pt idx="620">
                  <c:v>193.56191000000001</c:v>
                </c:pt>
                <c:pt idx="621">
                  <c:v>194.13917999999998</c:v>
                </c:pt>
                <c:pt idx="622">
                  <c:v>192.40994000000001</c:v>
                </c:pt>
                <c:pt idx="623">
                  <c:v>192.43809000000007</c:v>
                </c:pt>
                <c:pt idx="624">
                  <c:v>191.14308999999992</c:v>
                </c:pt>
                <c:pt idx="625">
                  <c:v>190.49694000000034</c:v>
                </c:pt>
                <c:pt idx="626">
                  <c:v>189.55866</c:v>
                </c:pt>
                <c:pt idx="627">
                  <c:v>188.60032000000001</c:v>
                </c:pt>
                <c:pt idx="628">
                  <c:v>187.72511</c:v>
                </c:pt>
                <c:pt idx="629">
                  <c:v>186.85041000000047</c:v>
                </c:pt>
                <c:pt idx="630">
                  <c:v>186.30728000000033</c:v>
                </c:pt>
                <c:pt idx="631">
                  <c:v>185.96680000000001</c:v>
                </c:pt>
                <c:pt idx="632">
                  <c:v>187.25602000000001</c:v>
                </c:pt>
                <c:pt idx="633">
                  <c:v>188.49803000000034</c:v>
                </c:pt>
                <c:pt idx="634">
                  <c:v>190.72548</c:v>
                </c:pt>
                <c:pt idx="635">
                  <c:v>192.73988999999995</c:v>
                </c:pt>
                <c:pt idx="636">
                  <c:v>193.82364000000001</c:v>
                </c:pt>
                <c:pt idx="637">
                  <c:v>194.52386999999999</c:v>
                </c:pt>
                <c:pt idx="638">
                  <c:v>194.64994999999999</c:v>
                </c:pt>
                <c:pt idx="639">
                  <c:v>192.82581000000027</c:v>
                </c:pt>
                <c:pt idx="640">
                  <c:v>191.24347999999998</c:v>
                </c:pt>
                <c:pt idx="641">
                  <c:v>190.38977</c:v>
                </c:pt>
                <c:pt idx="642">
                  <c:v>189.89395000000002</c:v>
                </c:pt>
                <c:pt idx="643">
                  <c:v>189.54902999999999</c:v>
                </c:pt>
                <c:pt idx="644">
                  <c:v>188.91122000000001</c:v>
                </c:pt>
                <c:pt idx="645">
                  <c:v>188.1508</c:v>
                </c:pt>
                <c:pt idx="646">
                  <c:v>187.93606</c:v>
                </c:pt>
              </c:numCache>
            </c:numRef>
          </c:xVal>
          <c:yVal>
            <c:numRef>
              <c:f>Early!$I$2:$I$648</c:f>
              <c:numCache>
                <c:formatCode>General</c:formatCode>
                <c:ptCount val="647"/>
                <c:pt idx="0">
                  <c:v>259.55265640000005</c:v>
                </c:pt>
                <c:pt idx="1">
                  <c:v>259.05329449999999</c:v>
                </c:pt>
                <c:pt idx="2">
                  <c:v>258.27867119999996</c:v>
                </c:pt>
                <c:pt idx="3">
                  <c:v>259.05784910000074</c:v>
                </c:pt>
                <c:pt idx="4">
                  <c:v>257.97921839999964</c:v>
                </c:pt>
                <c:pt idx="5">
                  <c:v>257.88552010000001</c:v>
                </c:pt>
                <c:pt idx="6">
                  <c:v>257.7744568</c:v>
                </c:pt>
                <c:pt idx="7">
                  <c:v>257.66804919999998</c:v>
                </c:pt>
                <c:pt idx="8">
                  <c:v>258.83006899999964</c:v>
                </c:pt>
                <c:pt idx="9">
                  <c:v>258.77322939999999</c:v>
                </c:pt>
                <c:pt idx="10">
                  <c:v>260.38461999999993</c:v>
                </c:pt>
                <c:pt idx="11">
                  <c:v>262.44527429999999</c:v>
                </c:pt>
                <c:pt idx="12">
                  <c:v>262.53113839999884</c:v>
                </c:pt>
                <c:pt idx="13">
                  <c:v>261.7623691</c:v>
                </c:pt>
                <c:pt idx="14">
                  <c:v>263.35883239999998</c:v>
                </c:pt>
                <c:pt idx="15">
                  <c:v>264.97637819999915</c:v>
                </c:pt>
                <c:pt idx="16">
                  <c:v>263.9646798</c:v>
                </c:pt>
                <c:pt idx="17">
                  <c:v>262.90814119999999</c:v>
                </c:pt>
                <c:pt idx="18">
                  <c:v>263.71216589999995</c:v>
                </c:pt>
                <c:pt idx="19">
                  <c:v>262.34147380000002</c:v>
                </c:pt>
                <c:pt idx="20">
                  <c:v>262.12607899999921</c:v>
                </c:pt>
                <c:pt idx="21">
                  <c:v>261.55621329999963</c:v>
                </c:pt>
                <c:pt idx="22">
                  <c:v>260.25704500000001</c:v>
                </c:pt>
                <c:pt idx="23">
                  <c:v>260.99739499999896</c:v>
                </c:pt>
                <c:pt idx="24">
                  <c:v>260.98998660000001</c:v>
                </c:pt>
                <c:pt idx="25">
                  <c:v>260.08936339999997</c:v>
                </c:pt>
                <c:pt idx="26">
                  <c:v>260.67237390000003</c:v>
                </c:pt>
                <c:pt idx="27">
                  <c:v>260.84761830000002</c:v>
                </c:pt>
                <c:pt idx="28">
                  <c:v>260.81071469999995</c:v>
                </c:pt>
                <c:pt idx="29">
                  <c:v>260.69709060000002</c:v>
                </c:pt>
                <c:pt idx="30">
                  <c:v>259.79939019999995</c:v>
                </c:pt>
                <c:pt idx="31">
                  <c:v>257.1241718</c:v>
                </c:pt>
                <c:pt idx="32">
                  <c:v>260.5790963</c:v>
                </c:pt>
                <c:pt idx="33">
                  <c:v>260.41339189999928</c:v>
                </c:pt>
                <c:pt idx="34">
                  <c:v>260.28584970000003</c:v>
                </c:pt>
                <c:pt idx="35">
                  <c:v>259.1521955</c:v>
                </c:pt>
                <c:pt idx="36">
                  <c:v>259.01468680000067</c:v>
                </c:pt>
                <c:pt idx="37">
                  <c:v>259.71027129999999</c:v>
                </c:pt>
                <c:pt idx="38">
                  <c:v>259.57276560000008</c:v>
                </c:pt>
                <c:pt idx="39">
                  <c:v>260.45768980000008</c:v>
                </c:pt>
                <c:pt idx="40">
                  <c:v>259.46976210000008</c:v>
                </c:pt>
                <c:pt idx="41">
                  <c:v>258.41303939999915</c:v>
                </c:pt>
                <c:pt idx="42">
                  <c:v>259.02575769999999</c:v>
                </c:pt>
                <c:pt idx="43">
                  <c:v>258.91952699999933</c:v>
                </c:pt>
                <c:pt idx="44">
                  <c:v>258.7996847</c:v>
                </c:pt>
                <c:pt idx="45">
                  <c:v>257.93801349999865</c:v>
                </c:pt>
                <c:pt idx="46">
                  <c:v>257.72652319999969</c:v>
                </c:pt>
                <c:pt idx="47">
                  <c:v>257.56065530000001</c:v>
                </c:pt>
                <c:pt idx="48">
                  <c:v>257.37348360000038</c:v>
                </c:pt>
                <c:pt idx="49">
                  <c:v>258.72157299999884</c:v>
                </c:pt>
                <c:pt idx="50">
                  <c:v>257.30805689999994</c:v>
                </c:pt>
                <c:pt idx="51">
                  <c:v>259.32781689999996</c:v>
                </c:pt>
                <c:pt idx="52">
                  <c:v>259.2420333</c:v>
                </c:pt>
                <c:pt idx="53">
                  <c:v>259.1107533</c:v>
                </c:pt>
                <c:pt idx="54">
                  <c:v>259.43692499999884</c:v>
                </c:pt>
                <c:pt idx="55">
                  <c:v>259.3565461</c:v>
                </c:pt>
                <c:pt idx="56">
                  <c:v>259.30619379999933</c:v>
                </c:pt>
                <c:pt idx="57">
                  <c:v>258.9396046</c:v>
                </c:pt>
                <c:pt idx="58">
                  <c:v>258.88935529999969</c:v>
                </c:pt>
                <c:pt idx="59">
                  <c:v>258.77760410000002</c:v>
                </c:pt>
                <c:pt idx="60">
                  <c:v>258.7396731</c:v>
                </c:pt>
                <c:pt idx="61">
                  <c:v>258.88461000000001</c:v>
                </c:pt>
                <c:pt idx="62">
                  <c:v>258.79904219999997</c:v>
                </c:pt>
                <c:pt idx="63">
                  <c:v>257.87560209999998</c:v>
                </c:pt>
                <c:pt idx="64">
                  <c:v>257.74124939999996</c:v>
                </c:pt>
                <c:pt idx="65">
                  <c:v>257.81367160000002</c:v>
                </c:pt>
                <c:pt idx="66">
                  <c:v>258.26342599999964</c:v>
                </c:pt>
                <c:pt idx="67">
                  <c:v>257.7292435</c:v>
                </c:pt>
                <c:pt idx="68">
                  <c:v>257.02034219999996</c:v>
                </c:pt>
                <c:pt idx="69">
                  <c:v>256.28891839999915</c:v>
                </c:pt>
                <c:pt idx="70">
                  <c:v>256.14195170000005</c:v>
                </c:pt>
                <c:pt idx="71">
                  <c:v>255.95586940000001</c:v>
                </c:pt>
                <c:pt idx="72">
                  <c:v>255.79571499999992</c:v>
                </c:pt>
                <c:pt idx="73">
                  <c:v>255.90294550000004</c:v>
                </c:pt>
                <c:pt idx="74">
                  <c:v>255.7174723</c:v>
                </c:pt>
                <c:pt idx="75">
                  <c:v>255.5257048</c:v>
                </c:pt>
                <c:pt idx="76">
                  <c:v>255.32074180000046</c:v>
                </c:pt>
                <c:pt idx="77">
                  <c:v>255.12562219999998</c:v>
                </c:pt>
                <c:pt idx="78">
                  <c:v>254.13106809999999</c:v>
                </c:pt>
                <c:pt idx="79">
                  <c:v>254.11646469999965</c:v>
                </c:pt>
                <c:pt idx="80">
                  <c:v>253.12702660000033</c:v>
                </c:pt>
                <c:pt idx="81">
                  <c:v>252.957582</c:v>
                </c:pt>
                <c:pt idx="82">
                  <c:v>252.85480380000001</c:v>
                </c:pt>
                <c:pt idx="83">
                  <c:v>253.5540053</c:v>
                </c:pt>
                <c:pt idx="84">
                  <c:v>254.25936339999998</c:v>
                </c:pt>
                <c:pt idx="85">
                  <c:v>254.0937461</c:v>
                </c:pt>
                <c:pt idx="86">
                  <c:v>253.93973169999998</c:v>
                </c:pt>
                <c:pt idx="87">
                  <c:v>253.2113124</c:v>
                </c:pt>
                <c:pt idx="88">
                  <c:v>253.03042490000001</c:v>
                </c:pt>
                <c:pt idx="89">
                  <c:v>252.02472269999998</c:v>
                </c:pt>
                <c:pt idx="90">
                  <c:v>251.49033740000047</c:v>
                </c:pt>
                <c:pt idx="91">
                  <c:v>251.2607409</c:v>
                </c:pt>
                <c:pt idx="92">
                  <c:v>251.1381135</c:v>
                </c:pt>
                <c:pt idx="93">
                  <c:v>251.24482659999998</c:v>
                </c:pt>
                <c:pt idx="94">
                  <c:v>251.12077259999998</c:v>
                </c:pt>
                <c:pt idx="95">
                  <c:v>250.1251225</c:v>
                </c:pt>
                <c:pt idx="96">
                  <c:v>249.97912219999998</c:v>
                </c:pt>
                <c:pt idx="97">
                  <c:v>249.79892900000004</c:v>
                </c:pt>
                <c:pt idx="98">
                  <c:v>249.66788600000001</c:v>
                </c:pt>
                <c:pt idx="99">
                  <c:v>249.52581750000004</c:v>
                </c:pt>
                <c:pt idx="100">
                  <c:v>249.36043000000046</c:v>
                </c:pt>
                <c:pt idx="101">
                  <c:v>250.03242500000007</c:v>
                </c:pt>
                <c:pt idx="102">
                  <c:v>249.93997549999995</c:v>
                </c:pt>
                <c:pt idx="103">
                  <c:v>249.7883903000004</c:v>
                </c:pt>
                <c:pt idx="104">
                  <c:v>251.41516479999959</c:v>
                </c:pt>
                <c:pt idx="105">
                  <c:v>252.21380449999953</c:v>
                </c:pt>
                <c:pt idx="106">
                  <c:v>252.51257199999998</c:v>
                </c:pt>
                <c:pt idx="107">
                  <c:v>252.40729190000027</c:v>
                </c:pt>
                <c:pt idx="108">
                  <c:v>252.2762864</c:v>
                </c:pt>
                <c:pt idx="109">
                  <c:v>252.99526469999998</c:v>
                </c:pt>
                <c:pt idx="110">
                  <c:v>252.88128740000067</c:v>
                </c:pt>
                <c:pt idx="111">
                  <c:v>252.77030269999995</c:v>
                </c:pt>
                <c:pt idx="112">
                  <c:v>252.2394299</c:v>
                </c:pt>
                <c:pt idx="113">
                  <c:v>254.462771</c:v>
                </c:pt>
                <c:pt idx="114">
                  <c:v>251.6043244</c:v>
                </c:pt>
                <c:pt idx="115">
                  <c:v>251.53516399999998</c:v>
                </c:pt>
                <c:pt idx="116">
                  <c:v>251.83395109999998</c:v>
                </c:pt>
                <c:pt idx="117">
                  <c:v>251.71582069999965</c:v>
                </c:pt>
                <c:pt idx="118">
                  <c:v>254.19045549999998</c:v>
                </c:pt>
                <c:pt idx="119">
                  <c:v>251.82126760000034</c:v>
                </c:pt>
                <c:pt idx="120">
                  <c:v>250.0542944</c:v>
                </c:pt>
                <c:pt idx="121">
                  <c:v>249.20059759999998</c:v>
                </c:pt>
                <c:pt idx="122">
                  <c:v>248.36251379999999</c:v>
                </c:pt>
                <c:pt idx="123">
                  <c:v>248.1879327</c:v>
                </c:pt>
                <c:pt idx="124">
                  <c:v>248.01134060000001</c:v>
                </c:pt>
                <c:pt idx="125">
                  <c:v>247.84044700000047</c:v>
                </c:pt>
                <c:pt idx="126">
                  <c:v>248.00724070000001</c:v>
                </c:pt>
                <c:pt idx="127">
                  <c:v>248.228713</c:v>
                </c:pt>
                <c:pt idx="128">
                  <c:v>251.20676269999956</c:v>
                </c:pt>
                <c:pt idx="129">
                  <c:v>251.08641420000001</c:v>
                </c:pt>
                <c:pt idx="130">
                  <c:v>251.8036974</c:v>
                </c:pt>
                <c:pt idx="131">
                  <c:v>250.3590753</c:v>
                </c:pt>
                <c:pt idx="132">
                  <c:v>250.25358499999959</c:v>
                </c:pt>
                <c:pt idx="133">
                  <c:v>250.13519339999999</c:v>
                </c:pt>
                <c:pt idx="134">
                  <c:v>249.98065389999999</c:v>
                </c:pt>
                <c:pt idx="135">
                  <c:v>250.1561719</c:v>
                </c:pt>
                <c:pt idx="136">
                  <c:v>249.28485479999955</c:v>
                </c:pt>
                <c:pt idx="137">
                  <c:v>248.33145810000033</c:v>
                </c:pt>
                <c:pt idx="138">
                  <c:v>247.80338029999999</c:v>
                </c:pt>
                <c:pt idx="139">
                  <c:v>247.64192940000001</c:v>
                </c:pt>
                <c:pt idx="140">
                  <c:v>247.88876540000001</c:v>
                </c:pt>
                <c:pt idx="141">
                  <c:v>247.80155740000001</c:v>
                </c:pt>
                <c:pt idx="142">
                  <c:v>247.24116379999955</c:v>
                </c:pt>
                <c:pt idx="143">
                  <c:v>247.42481119999999</c:v>
                </c:pt>
                <c:pt idx="144">
                  <c:v>246.4546799</c:v>
                </c:pt>
                <c:pt idx="145">
                  <c:v>246.2379277</c:v>
                </c:pt>
                <c:pt idx="146">
                  <c:v>246.02537850000004</c:v>
                </c:pt>
                <c:pt idx="147">
                  <c:v>245.04025199999998</c:v>
                </c:pt>
                <c:pt idx="148">
                  <c:v>244.03780499999999</c:v>
                </c:pt>
                <c:pt idx="149">
                  <c:v>244.22176930000001</c:v>
                </c:pt>
                <c:pt idx="150">
                  <c:v>243.98331950000033</c:v>
                </c:pt>
                <c:pt idx="151">
                  <c:v>242.98135080000034</c:v>
                </c:pt>
                <c:pt idx="152">
                  <c:v>243.57156059999966</c:v>
                </c:pt>
                <c:pt idx="153">
                  <c:v>243.48652050000001</c:v>
                </c:pt>
                <c:pt idx="154">
                  <c:v>246.92600469999999</c:v>
                </c:pt>
                <c:pt idx="155">
                  <c:v>247.50404690000033</c:v>
                </c:pt>
                <c:pt idx="156">
                  <c:v>243.75324190000001</c:v>
                </c:pt>
                <c:pt idx="157">
                  <c:v>247.40814460000001</c:v>
                </c:pt>
                <c:pt idx="158">
                  <c:v>247.94757259999992</c:v>
                </c:pt>
                <c:pt idx="159">
                  <c:v>246.92952459999998</c:v>
                </c:pt>
                <c:pt idx="160">
                  <c:v>242.27416599999955</c:v>
                </c:pt>
                <c:pt idx="161">
                  <c:v>242.06119660000007</c:v>
                </c:pt>
                <c:pt idx="162">
                  <c:v>245.74885989999999</c:v>
                </c:pt>
                <c:pt idx="163">
                  <c:v>244.67617399999995</c:v>
                </c:pt>
                <c:pt idx="164">
                  <c:v>244.4190778</c:v>
                </c:pt>
                <c:pt idx="165">
                  <c:v>244.13677529999956</c:v>
                </c:pt>
                <c:pt idx="166">
                  <c:v>243.4391598</c:v>
                </c:pt>
                <c:pt idx="167">
                  <c:v>241.61873549999999</c:v>
                </c:pt>
                <c:pt idx="168">
                  <c:v>240.20288359999998</c:v>
                </c:pt>
                <c:pt idx="169">
                  <c:v>239.9457233</c:v>
                </c:pt>
                <c:pt idx="170">
                  <c:v>239.65635879999999</c:v>
                </c:pt>
                <c:pt idx="171">
                  <c:v>235.86714470000001</c:v>
                </c:pt>
                <c:pt idx="172">
                  <c:v>235.66318069999966</c:v>
                </c:pt>
                <c:pt idx="173">
                  <c:v>234.65467949999999</c:v>
                </c:pt>
                <c:pt idx="174">
                  <c:v>233.21172419999965</c:v>
                </c:pt>
                <c:pt idx="175">
                  <c:v>233.36818770000033</c:v>
                </c:pt>
                <c:pt idx="176">
                  <c:v>237.11185929999965</c:v>
                </c:pt>
                <c:pt idx="177">
                  <c:v>238.23296529999965</c:v>
                </c:pt>
                <c:pt idx="178">
                  <c:v>238.93349569999998</c:v>
                </c:pt>
                <c:pt idx="179">
                  <c:v>235.3509372000004</c:v>
                </c:pt>
                <c:pt idx="180">
                  <c:v>236.0118301</c:v>
                </c:pt>
                <c:pt idx="181">
                  <c:v>235.82552760000004</c:v>
                </c:pt>
                <c:pt idx="182">
                  <c:v>235.6738163</c:v>
                </c:pt>
                <c:pt idx="183">
                  <c:v>235.50965439999962</c:v>
                </c:pt>
                <c:pt idx="184">
                  <c:v>235.8038961</c:v>
                </c:pt>
                <c:pt idx="185">
                  <c:v>234.73016059999998</c:v>
                </c:pt>
                <c:pt idx="186">
                  <c:v>234.54785209999972</c:v>
                </c:pt>
                <c:pt idx="187">
                  <c:v>234.3530639</c:v>
                </c:pt>
                <c:pt idx="188">
                  <c:v>234.24302359999959</c:v>
                </c:pt>
                <c:pt idx="189">
                  <c:v>233.3380793000004</c:v>
                </c:pt>
                <c:pt idx="190">
                  <c:v>233.18747150000004</c:v>
                </c:pt>
                <c:pt idx="191">
                  <c:v>233.77656579999922</c:v>
                </c:pt>
                <c:pt idx="192">
                  <c:v>233.6015471</c:v>
                </c:pt>
                <c:pt idx="193">
                  <c:v>232.64685179999955</c:v>
                </c:pt>
                <c:pt idx="194">
                  <c:v>237.31155849999999</c:v>
                </c:pt>
                <c:pt idx="195">
                  <c:v>235.38516329999999</c:v>
                </c:pt>
                <c:pt idx="196">
                  <c:v>232.19902519999965</c:v>
                </c:pt>
                <c:pt idx="197">
                  <c:v>228.39121650000047</c:v>
                </c:pt>
                <c:pt idx="198">
                  <c:v>227.3050231</c:v>
                </c:pt>
                <c:pt idx="199">
                  <c:v>225.49704690000047</c:v>
                </c:pt>
                <c:pt idx="200">
                  <c:v>225.38404800000046</c:v>
                </c:pt>
                <c:pt idx="201">
                  <c:v>227.41395999999995</c:v>
                </c:pt>
                <c:pt idx="202">
                  <c:v>232.35993110000001</c:v>
                </c:pt>
                <c:pt idx="203">
                  <c:v>232.92507740000033</c:v>
                </c:pt>
                <c:pt idx="204">
                  <c:v>233.43118219999999</c:v>
                </c:pt>
                <c:pt idx="205">
                  <c:v>233.11638579999965</c:v>
                </c:pt>
                <c:pt idx="206">
                  <c:v>232.82662780000047</c:v>
                </c:pt>
                <c:pt idx="207">
                  <c:v>231.77356899999953</c:v>
                </c:pt>
                <c:pt idx="208">
                  <c:v>230.7632223</c:v>
                </c:pt>
                <c:pt idx="209">
                  <c:v>230.78834580000037</c:v>
                </c:pt>
                <c:pt idx="210">
                  <c:v>229.67912669999998</c:v>
                </c:pt>
                <c:pt idx="211">
                  <c:v>229.76772589999999</c:v>
                </c:pt>
                <c:pt idx="212">
                  <c:v>229.18417269999998</c:v>
                </c:pt>
                <c:pt idx="213">
                  <c:v>229.34203260000001</c:v>
                </c:pt>
                <c:pt idx="214">
                  <c:v>228.68397559999966</c:v>
                </c:pt>
                <c:pt idx="215">
                  <c:v>227.6313949</c:v>
                </c:pt>
                <c:pt idx="216">
                  <c:v>226.9206806</c:v>
                </c:pt>
                <c:pt idx="217">
                  <c:v>225.13255939999999</c:v>
                </c:pt>
                <c:pt idx="218">
                  <c:v>224.75805130000001</c:v>
                </c:pt>
                <c:pt idx="219">
                  <c:v>224.24408919999965</c:v>
                </c:pt>
                <c:pt idx="220">
                  <c:v>223.99211670000034</c:v>
                </c:pt>
                <c:pt idx="221">
                  <c:v>224.1309392</c:v>
                </c:pt>
                <c:pt idx="222">
                  <c:v>223.59973359999998</c:v>
                </c:pt>
                <c:pt idx="223">
                  <c:v>223.24715469999953</c:v>
                </c:pt>
                <c:pt idx="224">
                  <c:v>223.42349390000001</c:v>
                </c:pt>
                <c:pt idx="225">
                  <c:v>224.1825192</c:v>
                </c:pt>
                <c:pt idx="226">
                  <c:v>225.65153179999999</c:v>
                </c:pt>
                <c:pt idx="227">
                  <c:v>226.27903159999966</c:v>
                </c:pt>
                <c:pt idx="228">
                  <c:v>226.47737780000034</c:v>
                </c:pt>
                <c:pt idx="229">
                  <c:v>226.26113530000001</c:v>
                </c:pt>
                <c:pt idx="230">
                  <c:v>226.79205529999959</c:v>
                </c:pt>
                <c:pt idx="231">
                  <c:v>225.82620990000046</c:v>
                </c:pt>
                <c:pt idx="232">
                  <c:v>225.46569840000001</c:v>
                </c:pt>
                <c:pt idx="233">
                  <c:v>224.76739019999999</c:v>
                </c:pt>
                <c:pt idx="234">
                  <c:v>221.55244900000068</c:v>
                </c:pt>
                <c:pt idx="235">
                  <c:v>222.50633880000046</c:v>
                </c:pt>
                <c:pt idx="236">
                  <c:v>220.90093090000033</c:v>
                </c:pt>
                <c:pt idx="237">
                  <c:v>220.23686909999998</c:v>
                </c:pt>
                <c:pt idx="238">
                  <c:v>219.62266299999999</c:v>
                </c:pt>
                <c:pt idx="239">
                  <c:v>217.97027349999999</c:v>
                </c:pt>
                <c:pt idx="240">
                  <c:v>217.78630190000001</c:v>
                </c:pt>
                <c:pt idx="241">
                  <c:v>217.46510050000001</c:v>
                </c:pt>
                <c:pt idx="242">
                  <c:v>217.26089289999999</c:v>
                </c:pt>
                <c:pt idx="243">
                  <c:v>217.07796349999998</c:v>
                </c:pt>
                <c:pt idx="244">
                  <c:v>217.01296259999998</c:v>
                </c:pt>
                <c:pt idx="245">
                  <c:v>218.3708896</c:v>
                </c:pt>
                <c:pt idx="246">
                  <c:v>218.9759766</c:v>
                </c:pt>
                <c:pt idx="247">
                  <c:v>219.1797388</c:v>
                </c:pt>
                <c:pt idx="248">
                  <c:v>219.92549550000001</c:v>
                </c:pt>
                <c:pt idx="249">
                  <c:v>221.30867610000001</c:v>
                </c:pt>
                <c:pt idx="250">
                  <c:v>221.98770450000001</c:v>
                </c:pt>
                <c:pt idx="251">
                  <c:v>222.23354899999998</c:v>
                </c:pt>
                <c:pt idx="252">
                  <c:v>222.80578409999998</c:v>
                </c:pt>
                <c:pt idx="253">
                  <c:v>224.07887319999998</c:v>
                </c:pt>
                <c:pt idx="254">
                  <c:v>224.62553610000001</c:v>
                </c:pt>
                <c:pt idx="255">
                  <c:v>225.34567489999998</c:v>
                </c:pt>
                <c:pt idx="256">
                  <c:v>225.1981523</c:v>
                </c:pt>
                <c:pt idx="257">
                  <c:v>225.76345009999972</c:v>
                </c:pt>
                <c:pt idx="258">
                  <c:v>226.3200046</c:v>
                </c:pt>
                <c:pt idx="259">
                  <c:v>231.39116000000001</c:v>
                </c:pt>
                <c:pt idx="260">
                  <c:v>231.95227680000065</c:v>
                </c:pt>
                <c:pt idx="261">
                  <c:v>229.31503930000034</c:v>
                </c:pt>
                <c:pt idx="262">
                  <c:v>227.95503440000007</c:v>
                </c:pt>
                <c:pt idx="263">
                  <c:v>225.98202250000034</c:v>
                </c:pt>
                <c:pt idx="264">
                  <c:v>223.84114990000043</c:v>
                </c:pt>
                <c:pt idx="265">
                  <c:v>220.27108680000001</c:v>
                </c:pt>
                <c:pt idx="266">
                  <c:v>218.44155759999998</c:v>
                </c:pt>
                <c:pt idx="267">
                  <c:v>220.20734419999999</c:v>
                </c:pt>
                <c:pt idx="268">
                  <c:v>214.9886424000004</c:v>
                </c:pt>
                <c:pt idx="269">
                  <c:v>212.28352199999998</c:v>
                </c:pt>
                <c:pt idx="270">
                  <c:v>209.2620125</c:v>
                </c:pt>
                <c:pt idx="271">
                  <c:v>212.94101879999999</c:v>
                </c:pt>
                <c:pt idx="272">
                  <c:v>210.7837174</c:v>
                </c:pt>
                <c:pt idx="273">
                  <c:v>208.1661761</c:v>
                </c:pt>
                <c:pt idx="274">
                  <c:v>207.2976438</c:v>
                </c:pt>
                <c:pt idx="275">
                  <c:v>208.09506219999992</c:v>
                </c:pt>
                <c:pt idx="276">
                  <c:v>207.19571309999998</c:v>
                </c:pt>
                <c:pt idx="277">
                  <c:v>207.28960229999956</c:v>
                </c:pt>
                <c:pt idx="278">
                  <c:v>207.29040610000001</c:v>
                </c:pt>
                <c:pt idx="279">
                  <c:v>206.81614720000007</c:v>
                </c:pt>
                <c:pt idx="280">
                  <c:v>209.3247155</c:v>
                </c:pt>
                <c:pt idx="281">
                  <c:v>209.25727309999999</c:v>
                </c:pt>
                <c:pt idx="282">
                  <c:v>208.9648119</c:v>
                </c:pt>
                <c:pt idx="283">
                  <c:v>208.34066279999965</c:v>
                </c:pt>
                <c:pt idx="284">
                  <c:v>212.0443405</c:v>
                </c:pt>
                <c:pt idx="285">
                  <c:v>211.87696779999999</c:v>
                </c:pt>
                <c:pt idx="286">
                  <c:v>211.42423840000046</c:v>
                </c:pt>
                <c:pt idx="287">
                  <c:v>211.23107119999995</c:v>
                </c:pt>
                <c:pt idx="288">
                  <c:v>211.04356479999925</c:v>
                </c:pt>
                <c:pt idx="289">
                  <c:v>210.0352244</c:v>
                </c:pt>
                <c:pt idx="290">
                  <c:v>209.57610109999999</c:v>
                </c:pt>
                <c:pt idx="291">
                  <c:v>208.5609235</c:v>
                </c:pt>
                <c:pt idx="292">
                  <c:v>207.7578862</c:v>
                </c:pt>
                <c:pt idx="293">
                  <c:v>207.82425569999998</c:v>
                </c:pt>
                <c:pt idx="294">
                  <c:v>206.56402009999999</c:v>
                </c:pt>
                <c:pt idx="295">
                  <c:v>206.12081499999999</c:v>
                </c:pt>
                <c:pt idx="296">
                  <c:v>205.94385749999998</c:v>
                </c:pt>
                <c:pt idx="297">
                  <c:v>205.55345499999999</c:v>
                </c:pt>
                <c:pt idx="298">
                  <c:v>206.35044330000065</c:v>
                </c:pt>
                <c:pt idx="299">
                  <c:v>206.731134</c:v>
                </c:pt>
                <c:pt idx="300">
                  <c:v>206.58134380000047</c:v>
                </c:pt>
                <c:pt idx="301">
                  <c:v>206.77872439999999</c:v>
                </c:pt>
                <c:pt idx="302">
                  <c:v>206.12520190000001</c:v>
                </c:pt>
                <c:pt idx="303">
                  <c:v>205.68488969999999</c:v>
                </c:pt>
                <c:pt idx="304">
                  <c:v>204.43909349999998</c:v>
                </c:pt>
                <c:pt idx="305">
                  <c:v>204.22440459999999</c:v>
                </c:pt>
                <c:pt idx="306">
                  <c:v>202.76752249999998</c:v>
                </c:pt>
                <c:pt idx="307">
                  <c:v>202.73267369999965</c:v>
                </c:pt>
                <c:pt idx="308">
                  <c:v>202.08168119999999</c:v>
                </c:pt>
                <c:pt idx="309">
                  <c:v>201.4111604</c:v>
                </c:pt>
                <c:pt idx="310">
                  <c:v>200.52190790000037</c:v>
                </c:pt>
                <c:pt idx="311">
                  <c:v>200.25723300000001</c:v>
                </c:pt>
                <c:pt idx="312">
                  <c:v>199.96452389999999</c:v>
                </c:pt>
                <c:pt idx="313">
                  <c:v>200.19951689999999</c:v>
                </c:pt>
                <c:pt idx="314">
                  <c:v>200.28625249999999</c:v>
                </c:pt>
                <c:pt idx="315">
                  <c:v>199.98898080000046</c:v>
                </c:pt>
                <c:pt idx="316">
                  <c:v>205.5368986</c:v>
                </c:pt>
                <c:pt idx="317">
                  <c:v>205.2388114</c:v>
                </c:pt>
                <c:pt idx="318">
                  <c:v>205.4735963</c:v>
                </c:pt>
                <c:pt idx="319">
                  <c:v>199.47324130000001</c:v>
                </c:pt>
                <c:pt idx="320">
                  <c:v>199.45807060000001</c:v>
                </c:pt>
                <c:pt idx="321">
                  <c:v>199.6585158</c:v>
                </c:pt>
                <c:pt idx="322">
                  <c:v>200.5053202</c:v>
                </c:pt>
                <c:pt idx="323">
                  <c:v>206.28820200000001</c:v>
                </c:pt>
                <c:pt idx="324">
                  <c:v>205.88875920000001</c:v>
                </c:pt>
                <c:pt idx="325">
                  <c:v>206.4019533</c:v>
                </c:pt>
                <c:pt idx="326">
                  <c:v>206.60042980000034</c:v>
                </c:pt>
                <c:pt idx="327">
                  <c:v>199.87763430000001</c:v>
                </c:pt>
                <c:pt idx="328">
                  <c:v>205.5604615</c:v>
                </c:pt>
                <c:pt idx="329">
                  <c:v>203.87437219999998</c:v>
                </c:pt>
                <c:pt idx="330">
                  <c:v>200.99595159999998</c:v>
                </c:pt>
                <c:pt idx="331">
                  <c:v>198.10505749999999</c:v>
                </c:pt>
                <c:pt idx="332">
                  <c:v>196.55263190000034</c:v>
                </c:pt>
                <c:pt idx="333">
                  <c:v>194.0109205</c:v>
                </c:pt>
                <c:pt idx="334">
                  <c:v>192.69701180000001</c:v>
                </c:pt>
                <c:pt idx="335">
                  <c:v>196.38076530000001</c:v>
                </c:pt>
                <c:pt idx="336">
                  <c:v>194.03802940000034</c:v>
                </c:pt>
                <c:pt idx="337">
                  <c:v>192.89562179999999</c:v>
                </c:pt>
                <c:pt idx="338">
                  <c:v>191.61083909999999</c:v>
                </c:pt>
                <c:pt idx="339">
                  <c:v>190.90122890000046</c:v>
                </c:pt>
                <c:pt idx="340">
                  <c:v>190.0534217</c:v>
                </c:pt>
                <c:pt idx="341">
                  <c:v>189.68667579999965</c:v>
                </c:pt>
                <c:pt idx="342">
                  <c:v>188.99388419999966</c:v>
                </c:pt>
                <c:pt idx="343">
                  <c:v>188.73466209999953</c:v>
                </c:pt>
                <c:pt idx="344">
                  <c:v>188.36485039999999</c:v>
                </c:pt>
                <c:pt idx="345">
                  <c:v>187.97381299999998</c:v>
                </c:pt>
                <c:pt idx="346">
                  <c:v>187.95482860000001</c:v>
                </c:pt>
                <c:pt idx="347">
                  <c:v>188.50508119999998</c:v>
                </c:pt>
                <c:pt idx="348">
                  <c:v>193.25431730000034</c:v>
                </c:pt>
                <c:pt idx="349">
                  <c:v>198.6325449</c:v>
                </c:pt>
                <c:pt idx="350">
                  <c:v>198.39884440000037</c:v>
                </c:pt>
                <c:pt idx="351">
                  <c:v>192.75312719999999</c:v>
                </c:pt>
                <c:pt idx="352">
                  <c:v>197.16710620000001</c:v>
                </c:pt>
                <c:pt idx="353">
                  <c:v>196.0876696</c:v>
                </c:pt>
                <c:pt idx="354">
                  <c:v>195.55799820000001</c:v>
                </c:pt>
                <c:pt idx="355">
                  <c:v>194.10374089999999</c:v>
                </c:pt>
                <c:pt idx="356">
                  <c:v>193.55370640000001</c:v>
                </c:pt>
                <c:pt idx="357">
                  <c:v>193.0991324</c:v>
                </c:pt>
                <c:pt idx="358">
                  <c:v>188.0840809</c:v>
                </c:pt>
                <c:pt idx="359">
                  <c:v>187.2330183</c:v>
                </c:pt>
                <c:pt idx="360">
                  <c:v>186.78812960000027</c:v>
                </c:pt>
                <c:pt idx="361">
                  <c:v>186.34935959999999</c:v>
                </c:pt>
                <c:pt idx="362">
                  <c:v>186.30921309999999</c:v>
                </c:pt>
                <c:pt idx="363">
                  <c:v>185.08335299999999</c:v>
                </c:pt>
                <c:pt idx="364">
                  <c:v>184.70256789999999</c:v>
                </c:pt>
                <c:pt idx="365">
                  <c:v>184.48397829999999</c:v>
                </c:pt>
                <c:pt idx="366">
                  <c:v>184.09927740000001</c:v>
                </c:pt>
                <c:pt idx="367">
                  <c:v>184.0956224</c:v>
                </c:pt>
                <c:pt idx="368">
                  <c:v>183.79795549999992</c:v>
                </c:pt>
                <c:pt idx="369">
                  <c:v>183.48162160000001</c:v>
                </c:pt>
                <c:pt idx="370">
                  <c:v>189.76981929999965</c:v>
                </c:pt>
                <c:pt idx="371">
                  <c:v>189.90681380000001</c:v>
                </c:pt>
                <c:pt idx="372">
                  <c:v>184.35342510000001</c:v>
                </c:pt>
                <c:pt idx="373">
                  <c:v>189.69121329999999</c:v>
                </c:pt>
                <c:pt idx="374">
                  <c:v>189.43981589999999</c:v>
                </c:pt>
                <c:pt idx="375">
                  <c:v>183.40977809999998</c:v>
                </c:pt>
                <c:pt idx="376">
                  <c:v>182.728983</c:v>
                </c:pt>
                <c:pt idx="377">
                  <c:v>187.60512439999999</c:v>
                </c:pt>
                <c:pt idx="378">
                  <c:v>181.43548750000033</c:v>
                </c:pt>
                <c:pt idx="379">
                  <c:v>180.64939159999992</c:v>
                </c:pt>
                <c:pt idx="380">
                  <c:v>180.11846019999999</c:v>
                </c:pt>
                <c:pt idx="381">
                  <c:v>179.69143970000007</c:v>
                </c:pt>
                <c:pt idx="382">
                  <c:v>179.20862969999999</c:v>
                </c:pt>
                <c:pt idx="383">
                  <c:v>178.65153369999999</c:v>
                </c:pt>
                <c:pt idx="384">
                  <c:v>177.89999710000001</c:v>
                </c:pt>
                <c:pt idx="385">
                  <c:v>177.18205800000001</c:v>
                </c:pt>
                <c:pt idx="386">
                  <c:v>177.6993669</c:v>
                </c:pt>
                <c:pt idx="387">
                  <c:v>176.99465749999999</c:v>
                </c:pt>
                <c:pt idx="388">
                  <c:v>176.88107630000056</c:v>
                </c:pt>
                <c:pt idx="389">
                  <c:v>176.54402229999965</c:v>
                </c:pt>
                <c:pt idx="390">
                  <c:v>176.21291519999966</c:v>
                </c:pt>
                <c:pt idx="391">
                  <c:v>175.99475000000001</c:v>
                </c:pt>
                <c:pt idx="392">
                  <c:v>176.11855269999953</c:v>
                </c:pt>
                <c:pt idx="393">
                  <c:v>176.28710980000034</c:v>
                </c:pt>
                <c:pt idx="394">
                  <c:v>176.8793402</c:v>
                </c:pt>
                <c:pt idx="395">
                  <c:v>177.43233060000034</c:v>
                </c:pt>
                <c:pt idx="396">
                  <c:v>177.64959429999931</c:v>
                </c:pt>
                <c:pt idx="397">
                  <c:v>177.5986053</c:v>
                </c:pt>
                <c:pt idx="398">
                  <c:v>177.67318009999966</c:v>
                </c:pt>
                <c:pt idx="399">
                  <c:v>177.5986671</c:v>
                </c:pt>
                <c:pt idx="400">
                  <c:v>176.85409840000034</c:v>
                </c:pt>
                <c:pt idx="401">
                  <c:v>176.42294760000047</c:v>
                </c:pt>
                <c:pt idx="402">
                  <c:v>176.23570399999966</c:v>
                </c:pt>
                <c:pt idx="403">
                  <c:v>175.52894480000043</c:v>
                </c:pt>
                <c:pt idx="404">
                  <c:v>174.41126159999999</c:v>
                </c:pt>
                <c:pt idx="405">
                  <c:v>173.7489889</c:v>
                </c:pt>
                <c:pt idx="406">
                  <c:v>173.49845970000001</c:v>
                </c:pt>
                <c:pt idx="407">
                  <c:v>173.123726</c:v>
                </c:pt>
                <c:pt idx="408">
                  <c:v>172.62316489999998</c:v>
                </c:pt>
                <c:pt idx="409">
                  <c:v>172.26850000000002</c:v>
                </c:pt>
                <c:pt idx="410">
                  <c:v>171.91776219999966</c:v>
                </c:pt>
                <c:pt idx="411">
                  <c:v>171.58831860000046</c:v>
                </c:pt>
                <c:pt idx="412">
                  <c:v>171.28366009999965</c:v>
                </c:pt>
                <c:pt idx="413">
                  <c:v>171.08447269999999</c:v>
                </c:pt>
                <c:pt idx="414">
                  <c:v>171.05505579999965</c:v>
                </c:pt>
                <c:pt idx="415">
                  <c:v>170.9098223</c:v>
                </c:pt>
                <c:pt idx="416">
                  <c:v>170.99114400000033</c:v>
                </c:pt>
                <c:pt idx="417">
                  <c:v>171.00673219999999</c:v>
                </c:pt>
                <c:pt idx="418">
                  <c:v>171.25878589999999</c:v>
                </c:pt>
                <c:pt idx="419">
                  <c:v>171.8487816</c:v>
                </c:pt>
                <c:pt idx="420">
                  <c:v>171.98302150000001</c:v>
                </c:pt>
                <c:pt idx="421">
                  <c:v>172.21157999999966</c:v>
                </c:pt>
                <c:pt idx="422">
                  <c:v>171.93498969999999</c:v>
                </c:pt>
                <c:pt idx="423">
                  <c:v>171.62598679999999</c:v>
                </c:pt>
                <c:pt idx="424">
                  <c:v>171.80990829999999</c:v>
                </c:pt>
                <c:pt idx="425">
                  <c:v>171.07286959999999</c:v>
                </c:pt>
                <c:pt idx="426">
                  <c:v>177.60958089999966</c:v>
                </c:pt>
                <c:pt idx="427">
                  <c:v>175.54476619999966</c:v>
                </c:pt>
                <c:pt idx="428">
                  <c:v>175.14013690000004</c:v>
                </c:pt>
                <c:pt idx="429">
                  <c:v>174.84976109999965</c:v>
                </c:pt>
                <c:pt idx="430">
                  <c:v>179.95774710000046</c:v>
                </c:pt>
                <c:pt idx="431">
                  <c:v>172.87631440000001</c:v>
                </c:pt>
                <c:pt idx="432">
                  <c:v>172.10733950000034</c:v>
                </c:pt>
                <c:pt idx="433">
                  <c:v>171.73798740000001</c:v>
                </c:pt>
                <c:pt idx="434">
                  <c:v>171.19846890000034</c:v>
                </c:pt>
                <c:pt idx="435">
                  <c:v>170.52525230000001</c:v>
                </c:pt>
                <c:pt idx="436">
                  <c:v>170.96571950000001</c:v>
                </c:pt>
                <c:pt idx="437">
                  <c:v>170.28386599999965</c:v>
                </c:pt>
                <c:pt idx="438">
                  <c:v>170.38800160000034</c:v>
                </c:pt>
                <c:pt idx="439">
                  <c:v>170.15790900000007</c:v>
                </c:pt>
                <c:pt idx="440">
                  <c:v>170.5077938</c:v>
                </c:pt>
                <c:pt idx="441">
                  <c:v>170.30173910000033</c:v>
                </c:pt>
                <c:pt idx="442">
                  <c:v>171.47456229999949</c:v>
                </c:pt>
                <c:pt idx="443">
                  <c:v>172.06559659999999</c:v>
                </c:pt>
                <c:pt idx="444">
                  <c:v>172.24673279999965</c:v>
                </c:pt>
                <c:pt idx="445">
                  <c:v>179.13029309999999</c:v>
                </c:pt>
                <c:pt idx="446">
                  <c:v>178.00426399999998</c:v>
                </c:pt>
                <c:pt idx="447">
                  <c:v>177.71120959999999</c:v>
                </c:pt>
                <c:pt idx="448">
                  <c:v>177.3481601</c:v>
                </c:pt>
                <c:pt idx="449">
                  <c:v>177.02608219999999</c:v>
                </c:pt>
                <c:pt idx="450">
                  <c:v>176.18736750000033</c:v>
                </c:pt>
                <c:pt idx="451">
                  <c:v>175.78812970000001</c:v>
                </c:pt>
                <c:pt idx="452">
                  <c:v>180.99058159999998</c:v>
                </c:pt>
                <c:pt idx="453">
                  <c:v>174.85788940000043</c:v>
                </c:pt>
                <c:pt idx="454">
                  <c:v>174.5570587</c:v>
                </c:pt>
                <c:pt idx="455">
                  <c:v>174.45716590000001</c:v>
                </c:pt>
                <c:pt idx="456">
                  <c:v>174.4458315</c:v>
                </c:pt>
                <c:pt idx="457">
                  <c:v>174.5212502</c:v>
                </c:pt>
                <c:pt idx="458">
                  <c:v>174.17027269999966</c:v>
                </c:pt>
                <c:pt idx="459">
                  <c:v>173.49180269999999</c:v>
                </c:pt>
                <c:pt idx="460">
                  <c:v>173.2171874</c:v>
                </c:pt>
                <c:pt idx="461">
                  <c:v>173.3461121</c:v>
                </c:pt>
                <c:pt idx="462">
                  <c:v>173.46027530000001</c:v>
                </c:pt>
                <c:pt idx="463">
                  <c:v>173.21724680000034</c:v>
                </c:pt>
                <c:pt idx="464">
                  <c:v>172.94761409999998</c:v>
                </c:pt>
                <c:pt idx="465">
                  <c:v>172.67792159999999</c:v>
                </c:pt>
                <c:pt idx="466">
                  <c:v>172.59954959999999</c:v>
                </c:pt>
                <c:pt idx="467">
                  <c:v>172.75005249999998</c:v>
                </c:pt>
                <c:pt idx="468">
                  <c:v>172.56811720000007</c:v>
                </c:pt>
                <c:pt idx="469">
                  <c:v>172.92630130000046</c:v>
                </c:pt>
                <c:pt idx="470">
                  <c:v>172.8703452</c:v>
                </c:pt>
                <c:pt idx="471">
                  <c:v>178.19735729999999</c:v>
                </c:pt>
                <c:pt idx="472">
                  <c:v>178.19054819999999</c:v>
                </c:pt>
                <c:pt idx="473">
                  <c:v>177.00820600000034</c:v>
                </c:pt>
                <c:pt idx="474">
                  <c:v>176.10461709999998</c:v>
                </c:pt>
                <c:pt idx="475">
                  <c:v>175.238608</c:v>
                </c:pt>
                <c:pt idx="476">
                  <c:v>174.99071940000007</c:v>
                </c:pt>
                <c:pt idx="477">
                  <c:v>174.99824410000033</c:v>
                </c:pt>
                <c:pt idx="478">
                  <c:v>174.70047559999998</c:v>
                </c:pt>
                <c:pt idx="479">
                  <c:v>174.44393640000001</c:v>
                </c:pt>
                <c:pt idx="480">
                  <c:v>174.18238460000001</c:v>
                </c:pt>
                <c:pt idx="481">
                  <c:v>174.00441330000001</c:v>
                </c:pt>
                <c:pt idx="482">
                  <c:v>173.87234450000034</c:v>
                </c:pt>
                <c:pt idx="483">
                  <c:v>173.2100183</c:v>
                </c:pt>
                <c:pt idx="484">
                  <c:v>171.80561219999998</c:v>
                </c:pt>
                <c:pt idx="485">
                  <c:v>171.60776519999962</c:v>
                </c:pt>
                <c:pt idx="486">
                  <c:v>171.39993660000007</c:v>
                </c:pt>
                <c:pt idx="487">
                  <c:v>170.84178269999998</c:v>
                </c:pt>
                <c:pt idx="488">
                  <c:v>170.57207309999998</c:v>
                </c:pt>
                <c:pt idx="489">
                  <c:v>170.54078429999956</c:v>
                </c:pt>
                <c:pt idx="490">
                  <c:v>171.23967239999965</c:v>
                </c:pt>
                <c:pt idx="491">
                  <c:v>171.9025111</c:v>
                </c:pt>
                <c:pt idx="492">
                  <c:v>172.28100549999999</c:v>
                </c:pt>
                <c:pt idx="493">
                  <c:v>172.65122670000034</c:v>
                </c:pt>
                <c:pt idx="494">
                  <c:v>172.30518530000001</c:v>
                </c:pt>
                <c:pt idx="495">
                  <c:v>171.99565529999956</c:v>
                </c:pt>
                <c:pt idx="496">
                  <c:v>171.78627729999999</c:v>
                </c:pt>
                <c:pt idx="497">
                  <c:v>171.83385989999999</c:v>
                </c:pt>
                <c:pt idx="498">
                  <c:v>171.256033</c:v>
                </c:pt>
                <c:pt idx="499">
                  <c:v>170.25727469999998</c:v>
                </c:pt>
                <c:pt idx="500">
                  <c:v>169.77080589999966</c:v>
                </c:pt>
                <c:pt idx="501">
                  <c:v>169.10753819999999</c:v>
                </c:pt>
                <c:pt idx="502">
                  <c:v>168.5917699</c:v>
                </c:pt>
                <c:pt idx="503">
                  <c:v>167.95883800000047</c:v>
                </c:pt>
                <c:pt idx="504">
                  <c:v>167.5815254</c:v>
                </c:pt>
                <c:pt idx="505">
                  <c:v>167.24052189999998</c:v>
                </c:pt>
                <c:pt idx="506">
                  <c:v>166.55223040000047</c:v>
                </c:pt>
                <c:pt idx="507">
                  <c:v>166.61273009999999</c:v>
                </c:pt>
                <c:pt idx="508">
                  <c:v>166.69907079999959</c:v>
                </c:pt>
                <c:pt idx="509">
                  <c:v>166.46521369999999</c:v>
                </c:pt>
                <c:pt idx="510">
                  <c:v>166.3303664000004</c:v>
                </c:pt>
                <c:pt idx="511">
                  <c:v>166.18289540000001</c:v>
                </c:pt>
                <c:pt idx="512">
                  <c:v>166.23722330000001</c:v>
                </c:pt>
                <c:pt idx="513">
                  <c:v>166.00049519999999</c:v>
                </c:pt>
                <c:pt idx="514">
                  <c:v>166.46134130000047</c:v>
                </c:pt>
                <c:pt idx="515">
                  <c:v>166.93051019999999</c:v>
                </c:pt>
                <c:pt idx="516">
                  <c:v>166.82186010000001</c:v>
                </c:pt>
                <c:pt idx="517">
                  <c:v>166.8927817</c:v>
                </c:pt>
                <c:pt idx="518">
                  <c:v>166.92946090000001</c:v>
                </c:pt>
                <c:pt idx="519">
                  <c:v>172.8794341</c:v>
                </c:pt>
                <c:pt idx="520">
                  <c:v>170.97368869999966</c:v>
                </c:pt>
                <c:pt idx="521">
                  <c:v>170.7162218</c:v>
                </c:pt>
                <c:pt idx="522">
                  <c:v>169.94861119999999</c:v>
                </c:pt>
                <c:pt idx="523">
                  <c:v>169.26260299999998</c:v>
                </c:pt>
                <c:pt idx="524">
                  <c:v>168.51656359999953</c:v>
                </c:pt>
                <c:pt idx="525">
                  <c:v>168.2892009</c:v>
                </c:pt>
                <c:pt idx="526">
                  <c:v>167.68846950000034</c:v>
                </c:pt>
                <c:pt idx="527">
                  <c:v>167.2318224</c:v>
                </c:pt>
                <c:pt idx="528">
                  <c:v>166.50621660000004</c:v>
                </c:pt>
                <c:pt idx="529">
                  <c:v>166.4749765</c:v>
                </c:pt>
                <c:pt idx="530">
                  <c:v>166.13896549999998</c:v>
                </c:pt>
                <c:pt idx="531">
                  <c:v>168.71520249999998</c:v>
                </c:pt>
                <c:pt idx="532">
                  <c:v>168.21689189999998</c:v>
                </c:pt>
                <c:pt idx="533">
                  <c:v>167.48478259999999</c:v>
                </c:pt>
                <c:pt idx="534">
                  <c:v>167.73311359999965</c:v>
                </c:pt>
                <c:pt idx="535">
                  <c:v>166.79853790000001</c:v>
                </c:pt>
                <c:pt idx="536">
                  <c:v>166.55429240000001</c:v>
                </c:pt>
                <c:pt idx="537">
                  <c:v>167.23494269999998</c:v>
                </c:pt>
                <c:pt idx="538">
                  <c:v>167.70081159999998</c:v>
                </c:pt>
                <c:pt idx="539">
                  <c:v>167.94077309999992</c:v>
                </c:pt>
                <c:pt idx="540">
                  <c:v>167.9592734</c:v>
                </c:pt>
                <c:pt idx="541">
                  <c:v>168.32949650000043</c:v>
                </c:pt>
                <c:pt idx="542">
                  <c:v>168.03467759999998</c:v>
                </c:pt>
                <c:pt idx="543">
                  <c:v>173.34292360000001</c:v>
                </c:pt>
                <c:pt idx="544">
                  <c:v>167.04265149999998</c:v>
                </c:pt>
                <c:pt idx="545">
                  <c:v>166.34944730000046</c:v>
                </c:pt>
                <c:pt idx="546">
                  <c:v>165.84685640000001</c:v>
                </c:pt>
                <c:pt idx="547">
                  <c:v>165.65893070000001</c:v>
                </c:pt>
                <c:pt idx="548">
                  <c:v>165.38997029999999</c:v>
                </c:pt>
                <c:pt idx="549">
                  <c:v>164.98434590000033</c:v>
                </c:pt>
                <c:pt idx="550">
                  <c:v>164.37890200000001</c:v>
                </c:pt>
                <c:pt idx="551">
                  <c:v>163.35174550000033</c:v>
                </c:pt>
                <c:pt idx="552">
                  <c:v>163.01787999999999</c:v>
                </c:pt>
                <c:pt idx="553">
                  <c:v>162.70965869999952</c:v>
                </c:pt>
                <c:pt idx="554">
                  <c:v>162.55020740000043</c:v>
                </c:pt>
                <c:pt idx="555">
                  <c:v>162.25267690000001</c:v>
                </c:pt>
                <c:pt idx="556">
                  <c:v>161.72173459999999</c:v>
                </c:pt>
                <c:pt idx="557">
                  <c:v>191.39800990000043</c:v>
                </c:pt>
                <c:pt idx="558">
                  <c:v>190.046976</c:v>
                </c:pt>
                <c:pt idx="559">
                  <c:v>190.37915769999998</c:v>
                </c:pt>
                <c:pt idx="560">
                  <c:v>190.26632069999999</c:v>
                </c:pt>
                <c:pt idx="561">
                  <c:v>190.42581329999999</c:v>
                </c:pt>
                <c:pt idx="562">
                  <c:v>190.14940589999998</c:v>
                </c:pt>
                <c:pt idx="563">
                  <c:v>190.08992780000034</c:v>
                </c:pt>
                <c:pt idx="564">
                  <c:v>190.15497429999965</c:v>
                </c:pt>
                <c:pt idx="565">
                  <c:v>190.56796750000001</c:v>
                </c:pt>
                <c:pt idx="566">
                  <c:v>190.64196149999998</c:v>
                </c:pt>
                <c:pt idx="567">
                  <c:v>190.81703850000034</c:v>
                </c:pt>
                <c:pt idx="568">
                  <c:v>190.45628260000001</c:v>
                </c:pt>
                <c:pt idx="569">
                  <c:v>189.43038870000001</c:v>
                </c:pt>
                <c:pt idx="570">
                  <c:v>189.13737019999999</c:v>
                </c:pt>
                <c:pt idx="571">
                  <c:v>188.55557309999998</c:v>
                </c:pt>
                <c:pt idx="572">
                  <c:v>187.43431330000001</c:v>
                </c:pt>
                <c:pt idx="573">
                  <c:v>184.24250719999998</c:v>
                </c:pt>
                <c:pt idx="574">
                  <c:v>184.18260100000001</c:v>
                </c:pt>
                <c:pt idx="575">
                  <c:v>183.57992669999999</c:v>
                </c:pt>
                <c:pt idx="576">
                  <c:v>183.21850199999992</c:v>
                </c:pt>
                <c:pt idx="577">
                  <c:v>182.84218960000001</c:v>
                </c:pt>
                <c:pt idx="578">
                  <c:v>182.73654319999972</c:v>
                </c:pt>
                <c:pt idx="579">
                  <c:v>183.174476</c:v>
                </c:pt>
                <c:pt idx="580">
                  <c:v>183.55312890000027</c:v>
                </c:pt>
                <c:pt idx="581">
                  <c:v>183.99223790000067</c:v>
                </c:pt>
                <c:pt idx="582">
                  <c:v>184.05418650000001</c:v>
                </c:pt>
                <c:pt idx="583">
                  <c:v>185.74077289999966</c:v>
                </c:pt>
                <c:pt idx="584">
                  <c:v>185.61015509999959</c:v>
                </c:pt>
                <c:pt idx="585">
                  <c:v>185.5710115</c:v>
                </c:pt>
                <c:pt idx="586">
                  <c:v>185.748639</c:v>
                </c:pt>
                <c:pt idx="587">
                  <c:v>186.20434449999999</c:v>
                </c:pt>
                <c:pt idx="588">
                  <c:v>186.82790750000046</c:v>
                </c:pt>
                <c:pt idx="589">
                  <c:v>187.10016329999965</c:v>
                </c:pt>
                <c:pt idx="590">
                  <c:v>187.18670209999999</c:v>
                </c:pt>
                <c:pt idx="591">
                  <c:v>187.23261019999998</c:v>
                </c:pt>
                <c:pt idx="592">
                  <c:v>186.65085000000002</c:v>
                </c:pt>
                <c:pt idx="593">
                  <c:v>186.0620132</c:v>
                </c:pt>
                <c:pt idx="594">
                  <c:v>186.14951229999934</c:v>
                </c:pt>
                <c:pt idx="595">
                  <c:v>185.97598429999965</c:v>
                </c:pt>
                <c:pt idx="596">
                  <c:v>185.42809030000046</c:v>
                </c:pt>
                <c:pt idx="597">
                  <c:v>185.58554900000001</c:v>
                </c:pt>
                <c:pt idx="598">
                  <c:v>184.59508389999999</c:v>
                </c:pt>
                <c:pt idx="599">
                  <c:v>184.58422000000004</c:v>
                </c:pt>
                <c:pt idx="600">
                  <c:v>183.6957482</c:v>
                </c:pt>
                <c:pt idx="601">
                  <c:v>183.4077015</c:v>
                </c:pt>
                <c:pt idx="602">
                  <c:v>182.7940893</c:v>
                </c:pt>
                <c:pt idx="603">
                  <c:v>182.53754419999999</c:v>
                </c:pt>
                <c:pt idx="604">
                  <c:v>182.30478349999998</c:v>
                </c:pt>
                <c:pt idx="605">
                  <c:v>182.20760139999999</c:v>
                </c:pt>
                <c:pt idx="606">
                  <c:v>181.9340454</c:v>
                </c:pt>
                <c:pt idx="607">
                  <c:v>181.75818780000037</c:v>
                </c:pt>
                <c:pt idx="608">
                  <c:v>181.84650159999998</c:v>
                </c:pt>
                <c:pt idx="609">
                  <c:v>181.62269430000001</c:v>
                </c:pt>
                <c:pt idx="610">
                  <c:v>181.3926754</c:v>
                </c:pt>
                <c:pt idx="611">
                  <c:v>181.4679907</c:v>
                </c:pt>
                <c:pt idx="612">
                  <c:v>181.2674509</c:v>
                </c:pt>
                <c:pt idx="613">
                  <c:v>181.51486949999995</c:v>
                </c:pt>
                <c:pt idx="614">
                  <c:v>181.69677719999999</c:v>
                </c:pt>
                <c:pt idx="615">
                  <c:v>181.42825600000043</c:v>
                </c:pt>
                <c:pt idx="616">
                  <c:v>185.183796</c:v>
                </c:pt>
                <c:pt idx="617">
                  <c:v>180.1662662</c:v>
                </c:pt>
                <c:pt idx="618">
                  <c:v>174.93774020000001</c:v>
                </c:pt>
                <c:pt idx="619">
                  <c:v>178.28445319999992</c:v>
                </c:pt>
                <c:pt idx="620">
                  <c:v>176.61513119999998</c:v>
                </c:pt>
                <c:pt idx="621">
                  <c:v>175.07598999999999</c:v>
                </c:pt>
                <c:pt idx="622">
                  <c:v>172.48269630000044</c:v>
                </c:pt>
                <c:pt idx="623">
                  <c:v>170.60174810000001</c:v>
                </c:pt>
                <c:pt idx="624">
                  <c:v>174.6333176</c:v>
                </c:pt>
                <c:pt idx="625">
                  <c:v>174.13389589999966</c:v>
                </c:pt>
                <c:pt idx="626">
                  <c:v>172.90794490000007</c:v>
                </c:pt>
                <c:pt idx="627">
                  <c:v>172.18023900000034</c:v>
                </c:pt>
                <c:pt idx="628">
                  <c:v>171.65347539999999</c:v>
                </c:pt>
                <c:pt idx="629">
                  <c:v>171.24110469999965</c:v>
                </c:pt>
                <c:pt idx="630">
                  <c:v>171.1789995</c:v>
                </c:pt>
                <c:pt idx="631">
                  <c:v>175.65307189999999</c:v>
                </c:pt>
                <c:pt idx="632">
                  <c:v>175.62145200000001</c:v>
                </c:pt>
                <c:pt idx="633">
                  <c:v>175.6940467</c:v>
                </c:pt>
                <c:pt idx="634">
                  <c:v>175.83637690000043</c:v>
                </c:pt>
                <c:pt idx="635">
                  <c:v>176.2729669</c:v>
                </c:pt>
                <c:pt idx="636">
                  <c:v>176.1923922</c:v>
                </c:pt>
                <c:pt idx="637">
                  <c:v>176.26754519999992</c:v>
                </c:pt>
                <c:pt idx="638">
                  <c:v>176.517324</c:v>
                </c:pt>
                <c:pt idx="639">
                  <c:v>176.29559919999966</c:v>
                </c:pt>
                <c:pt idx="640">
                  <c:v>176.15636549999999</c:v>
                </c:pt>
                <c:pt idx="641">
                  <c:v>181.48478019999999</c:v>
                </c:pt>
                <c:pt idx="642">
                  <c:v>175.72195559999992</c:v>
                </c:pt>
                <c:pt idx="643">
                  <c:v>175.86831170000033</c:v>
                </c:pt>
                <c:pt idx="644">
                  <c:v>175.92304190000004</c:v>
                </c:pt>
                <c:pt idx="645">
                  <c:v>175.92075109999999</c:v>
                </c:pt>
                <c:pt idx="646">
                  <c:v>175.91286740000001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77664"/>
        <c:axId val="33378240"/>
      </c:scatterChart>
      <c:valAx>
        <c:axId val="33377664"/>
        <c:scaling>
          <c:orientation val="minMax"/>
          <c:max val="275"/>
          <c:min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In-Situ [Tb]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78240"/>
        <c:crosses val="autoZero"/>
        <c:crossBetween val="midCat"/>
      </c:valAx>
      <c:valAx>
        <c:axId val="33378240"/>
        <c:scaling>
          <c:orientation val="minMax"/>
          <c:max val="275"/>
          <c:min val="15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HUT [Tb]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7766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23843911776262"/>
          <c:y val="0.13774104683195618"/>
          <c:w val="0.73669296172232557"/>
          <c:h val="0.65256718943189951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0"/>
            <c:trendlineLbl>
              <c:layout>
                <c:manualLayout>
                  <c:x val="-0.43362734009077597"/>
                  <c:y val="-0.3128990332819968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Late!$D$2:$D$749</c:f>
              <c:numCache>
                <c:formatCode>General</c:formatCode>
                <c:ptCount val="748"/>
                <c:pt idx="0">
                  <c:v>149.95129000000031</c:v>
                </c:pt>
                <c:pt idx="1">
                  <c:v>154.48414000000031</c:v>
                </c:pt>
                <c:pt idx="2">
                  <c:v>154</c:v>
                </c:pt>
                <c:pt idx="3">
                  <c:v>154</c:v>
                </c:pt>
                <c:pt idx="4">
                  <c:v>156.44294000000031</c:v>
                </c:pt>
                <c:pt idx="5">
                  <c:v>150.69576999999998</c:v>
                </c:pt>
                <c:pt idx="6">
                  <c:v>147.5377</c:v>
                </c:pt>
                <c:pt idx="7">
                  <c:v>145.49373</c:v>
                </c:pt>
                <c:pt idx="8">
                  <c:v>143.76045999999999</c:v>
                </c:pt>
                <c:pt idx="9">
                  <c:v>141.87665999999999</c:v>
                </c:pt>
                <c:pt idx="10">
                  <c:v>140.96242000000044</c:v>
                </c:pt>
                <c:pt idx="11">
                  <c:v>140.58781000000027</c:v>
                </c:pt>
                <c:pt idx="12">
                  <c:v>142.45988</c:v>
                </c:pt>
                <c:pt idx="13">
                  <c:v>144.74496999999968</c:v>
                </c:pt>
                <c:pt idx="14">
                  <c:v>147.26134000000027</c:v>
                </c:pt>
                <c:pt idx="15">
                  <c:v>149.15388999999999</c:v>
                </c:pt>
                <c:pt idx="16">
                  <c:v>150.55718000000007</c:v>
                </c:pt>
                <c:pt idx="17">
                  <c:v>152.26655999999969</c:v>
                </c:pt>
                <c:pt idx="18">
                  <c:v>152.18293000000031</c:v>
                </c:pt>
                <c:pt idx="19">
                  <c:v>150.99100000000001</c:v>
                </c:pt>
                <c:pt idx="20">
                  <c:v>148.09730000000027</c:v>
                </c:pt>
                <c:pt idx="21">
                  <c:v>143.52575999999999</c:v>
                </c:pt>
                <c:pt idx="22">
                  <c:v>140.77349999999996</c:v>
                </c:pt>
                <c:pt idx="23">
                  <c:v>139.18719000000004</c:v>
                </c:pt>
                <c:pt idx="24">
                  <c:v>138.04524999999998</c:v>
                </c:pt>
                <c:pt idx="25">
                  <c:v>137.20316999999972</c:v>
                </c:pt>
                <c:pt idx="26">
                  <c:v>136.34318999999999</c:v>
                </c:pt>
                <c:pt idx="27">
                  <c:v>135.76815999999999</c:v>
                </c:pt>
                <c:pt idx="28">
                  <c:v>135.70300999999998</c:v>
                </c:pt>
                <c:pt idx="29">
                  <c:v>133.70068999999998</c:v>
                </c:pt>
                <c:pt idx="30">
                  <c:v>134.07177999999999</c:v>
                </c:pt>
                <c:pt idx="31">
                  <c:v>134.90202000000031</c:v>
                </c:pt>
                <c:pt idx="32">
                  <c:v>135.19442000000001</c:v>
                </c:pt>
                <c:pt idx="33">
                  <c:v>135.68703000000031</c:v>
                </c:pt>
                <c:pt idx="34">
                  <c:v>135.98710000000031</c:v>
                </c:pt>
                <c:pt idx="35">
                  <c:v>136.57798</c:v>
                </c:pt>
                <c:pt idx="36">
                  <c:v>138.93863000000007</c:v>
                </c:pt>
                <c:pt idx="37">
                  <c:v>143.42655000000002</c:v>
                </c:pt>
                <c:pt idx="38">
                  <c:v>149.02536000000001</c:v>
                </c:pt>
                <c:pt idx="39">
                  <c:v>152.24144000000001</c:v>
                </c:pt>
                <c:pt idx="40">
                  <c:v>154.34665999999999</c:v>
                </c:pt>
                <c:pt idx="41">
                  <c:v>155.76470999999998</c:v>
                </c:pt>
                <c:pt idx="42">
                  <c:v>156.09143000000037</c:v>
                </c:pt>
                <c:pt idx="43">
                  <c:v>154.66886</c:v>
                </c:pt>
                <c:pt idx="44">
                  <c:v>150.95015000000001</c:v>
                </c:pt>
                <c:pt idx="45">
                  <c:v>146.07004999999998</c:v>
                </c:pt>
                <c:pt idx="46">
                  <c:v>143.72766999999999</c:v>
                </c:pt>
                <c:pt idx="47">
                  <c:v>143.04356999999965</c:v>
                </c:pt>
                <c:pt idx="48">
                  <c:v>142.98905000000002</c:v>
                </c:pt>
                <c:pt idx="49">
                  <c:v>143.87243000000043</c:v>
                </c:pt>
                <c:pt idx="50">
                  <c:v>147.98639000000031</c:v>
                </c:pt>
                <c:pt idx="51">
                  <c:v>148.56788</c:v>
                </c:pt>
                <c:pt idx="52">
                  <c:v>151.22733000000031</c:v>
                </c:pt>
                <c:pt idx="53">
                  <c:v>151.34226000000001</c:v>
                </c:pt>
                <c:pt idx="54">
                  <c:v>151.86525</c:v>
                </c:pt>
                <c:pt idx="55">
                  <c:v>152.03395999999998</c:v>
                </c:pt>
                <c:pt idx="56">
                  <c:v>164.19900999999999</c:v>
                </c:pt>
                <c:pt idx="57">
                  <c:v>171.89096000000001</c:v>
                </c:pt>
                <c:pt idx="58">
                  <c:v>163.62327999999999</c:v>
                </c:pt>
                <c:pt idx="59">
                  <c:v>164.75036</c:v>
                </c:pt>
                <c:pt idx="60">
                  <c:v>186.09720000000004</c:v>
                </c:pt>
                <c:pt idx="61">
                  <c:v>171.45441000000031</c:v>
                </c:pt>
                <c:pt idx="62">
                  <c:v>173.85366999999999</c:v>
                </c:pt>
                <c:pt idx="63">
                  <c:v>182.88731000000044</c:v>
                </c:pt>
                <c:pt idx="64">
                  <c:v>187.58595</c:v>
                </c:pt>
                <c:pt idx="65">
                  <c:v>197.02361999999999</c:v>
                </c:pt>
                <c:pt idx="66">
                  <c:v>224.33575000000002</c:v>
                </c:pt>
                <c:pt idx="67">
                  <c:v>233.74159999999998</c:v>
                </c:pt>
                <c:pt idx="68">
                  <c:v>196.44134000000031</c:v>
                </c:pt>
                <c:pt idx="69">
                  <c:v>189.10155999999998</c:v>
                </c:pt>
                <c:pt idx="70">
                  <c:v>190.08487</c:v>
                </c:pt>
                <c:pt idx="71">
                  <c:v>196.35403000000031</c:v>
                </c:pt>
                <c:pt idx="72">
                  <c:v>195.25488999999999</c:v>
                </c:pt>
                <c:pt idx="73">
                  <c:v>201.23679999999999</c:v>
                </c:pt>
                <c:pt idx="74">
                  <c:v>193.81356999999969</c:v>
                </c:pt>
                <c:pt idx="75">
                  <c:v>183.72135</c:v>
                </c:pt>
                <c:pt idx="76">
                  <c:v>189.55937</c:v>
                </c:pt>
                <c:pt idx="77">
                  <c:v>197.60058999999998</c:v>
                </c:pt>
                <c:pt idx="78">
                  <c:v>198.53156999999999</c:v>
                </c:pt>
                <c:pt idx="79">
                  <c:v>193.97644000000031</c:v>
                </c:pt>
                <c:pt idx="80">
                  <c:v>191.29848000000001</c:v>
                </c:pt>
                <c:pt idx="81">
                  <c:v>188.73080999999999</c:v>
                </c:pt>
                <c:pt idx="82">
                  <c:v>192.47839000000027</c:v>
                </c:pt>
                <c:pt idx="83">
                  <c:v>197.39309</c:v>
                </c:pt>
                <c:pt idx="84">
                  <c:v>197.69899999999998</c:v>
                </c:pt>
                <c:pt idx="85">
                  <c:v>197.69899999999998</c:v>
                </c:pt>
                <c:pt idx="86">
                  <c:v>191.72665999999998</c:v>
                </c:pt>
                <c:pt idx="87">
                  <c:v>183.75115</c:v>
                </c:pt>
                <c:pt idx="88">
                  <c:v>178.28805</c:v>
                </c:pt>
                <c:pt idx="89">
                  <c:v>179.88365999999999</c:v>
                </c:pt>
                <c:pt idx="90">
                  <c:v>177.21094999999997</c:v>
                </c:pt>
                <c:pt idx="91">
                  <c:v>176.05254000000031</c:v>
                </c:pt>
                <c:pt idx="92">
                  <c:v>174.11741000000001</c:v>
                </c:pt>
                <c:pt idx="93">
                  <c:v>170.97854999999998</c:v>
                </c:pt>
                <c:pt idx="94">
                  <c:v>168.76949999999999</c:v>
                </c:pt>
                <c:pt idx="95">
                  <c:v>167.19366999999968</c:v>
                </c:pt>
                <c:pt idx="96">
                  <c:v>166.80358999999999</c:v>
                </c:pt>
                <c:pt idx="97">
                  <c:v>166.86607000000001</c:v>
                </c:pt>
                <c:pt idx="98">
                  <c:v>167.21515999999968</c:v>
                </c:pt>
                <c:pt idx="99">
                  <c:v>168.69336999999999</c:v>
                </c:pt>
                <c:pt idx="100">
                  <c:v>167.81074000000001</c:v>
                </c:pt>
                <c:pt idx="101">
                  <c:v>166.99196000000001</c:v>
                </c:pt>
                <c:pt idx="102">
                  <c:v>166.80398</c:v>
                </c:pt>
                <c:pt idx="103">
                  <c:v>166.83335</c:v>
                </c:pt>
                <c:pt idx="104">
                  <c:v>167.95264000000037</c:v>
                </c:pt>
                <c:pt idx="105">
                  <c:v>170.20780999999999</c:v>
                </c:pt>
                <c:pt idx="106">
                  <c:v>172.09825000000001</c:v>
                </c:pt>
                <c:pt idx="107">
                  <c:v>175.84477999999999</c:v>
                </c:pt>
                <c:pt idx="108">
                  <c:v>176.11025999999998</c:v>
                </c:pt>
                <c:pt idx="109">
                  <c:v>179.80527000000001</c:v>
                </c:pt>
                <c:pt idx="110">
                  <c:v>178.20474999999999</c:v>
                </c:pt>
                <c:pt idx="111">
                  <c:v>179.32979</c:v>
                </c:pt>
                <c:pt idx="112">
                  <c:v>184.24212</c:v>
                </c:pt>
                <c:pt idx="113">
                  <c:v>190.10343</c:v>
                </c:pt>
                <c:pt idx="114">
                  <c:v>192.1609</c:v>
                </c:pt>
                <c:pt idx="115">
                  <c:v>189.41525999999999</c:v>
                </c:pt>
                <c:pt idx="116">
                  <c:v>189.30871000000027</c:v>
                </c:pt>
                <c:pt idx="117">
                  <c:v>181.27202</c:v>
                </c:pt>
                <c:pt idx="118">
                  <c:v>173.49241000000043</c:v>
                </c:pt>
                <c:pt idx="119">
                  <c:v>171.95362</c:v>
                </c:pt>
                <c:pt idx="120">
                  <c:v>170.5264800000003</c:v>
                </c:pt>
                <c:pt idx="121">
                  <c:v>168.69501</c:v>
                </c:pt>
                <c:pt idx="122">
                  <c:v>167.0806</c:v>
                </c:pt>
                <c:pt idx="123">
                  <c:v>166.1924000000003</c:v>
                </c:pt>
                <c:pt idx="124">
                  <c:v>165.65810000000027</c:v>
                </c:pt>
                <c:pt idx="125">
                  <c:v>163.59385999999998</c:v>
                </c:pt>
                <c:pt idx="126">
                  <c:v>161.79756999999998</c:v>
                </c:pt>
                <c:pt idx="127">
                  <c:v>160.25976999999995</c:v>
                </c:pt>
                <c:pt idx="128">
                  <c:v>159.13384999999997</c:v>
                </c:pt>
                <c:pt idx="129">
                  <c:v>158.18371999999999</c:v>
                </c:pt>
                <c:pt idx="130">
                  <c:v>157.35356999999999</c:v>
                </c:pt>
                <c:pt idx="131">
                  <c:v>156.37192000000007</c:v>
                </c:pt>
                <c:pt idx="132">
                  <c:v>153.50967999999995</c:v>
                </c:pt>
                <c:pt idx="133">
                  <c:v>152.53407999999999</c:v>
                </c:pt>
                <c:pt idx="134">
                  <c:v>153.35353000000001</c:v>
                </c:pt>
                <c:pt idx="135">
                  <c:v>154.94971999999999</c:v>
                </c:pt>
                <c:pt idx="136">
                  <c:v>156.304</c:v>
                </c:pt>
                <c:pt idx="137">
                  <c:v>157.39334000000031</c:v>
                </c:pt>
                <c:pt idx="138">
                  <c:v>157.73518999999999</c:v>
                </c:pt>
                <c:pt idx="139">
                  <c:v>157.33334000000031</c:v>
                </c:pt>
                <c:pt idx="140">
                  <c:v>155.0888000000003</c:v>
                </c:pt>
                <c:pt idx="141">
                  <c:v>151.75681</c:v>
                </c:pt>
                <c:pt idx="142">
                  <c:v>150.08731000000034</c:v>
                </c:pt>
                <c:pt idx="143">
                  <c:v>149.41515999999999</c:v>
                </c:pt>
                <c:pt idx="144">
                  <c:v>148.40892000000031</c:v>
                </c:pt>
                <c:pt idx="145">
                  <c:v>147.32484000000031</c:v>
                </c:pt>
                <c:pt idx="146">
                  <c:v>146.27213</c:v>
                </c:pt>
                <c:pt idx="147">
                  <c:v>145.59240000000031</c:v>
                </c:pt>
                <c:pt idx="148">
                  <c:v>145.62357999999998</c:v>
                </c:pt>
                <c:pt idx="149">
                  <c:v>143.89679000000001</c:v>
                </c:pt>
                <c:pt idx="150">
                  <c:v>143.23296999999999</c:v>
                </c:pt>
                <c:pt idx="151">
                  <c:v>142.25032000000004</c:v>
                </c:pt>
                <c:pt idx="152">
                  <c:v>141.48709000000031</c:v>
                </c:pt>
                <c:pt idx="153">
                  <c:v>141.16750000000002</c:v>
                </c:pt>
                <c:pt idx="154">
                  <c:v>140.86392000000001</c:v>
                </c:pt>
                <c:pt idx="155">
                  <c:v>141.11072999999999</c:v>
                </c:pt>
                <c:pt idx="156">
                  <c:v>144.16740000000001</c:v>
                </c:pt>
                <c:pt idx="157">
                  <c:v>149.03982999999999</c:v>
                </c:pt>
                <c:pt idx="158">
                  <c:v>154.26174999999998</c:v>
                </c:pt>
                <c:pt idx="159">
                  <c:v>158.99203000000031</c:v>
                </c:pt>
                <c:pt idx="160">
                  <c:v>162.03970999999999</c:v>
                </c:pt>
                <c:pt idx="161">
                  <c:v>164.64664999999999</c:v>
                </c:pt>
                <c:pt idx="162">
                  <c:v>166.36851000000001</c:v>
                </c:pt>
                <c:pt idx="163">
                  <c:v>166.30630000000031</c:v>
                </c:pt>
                <c:pt idx="164">
                  <c:v>165.09126000000001</c:v>
                </c:pt>
                <c:pt idx="165">
                  <c:v>163.44845000000001</c:v>
                </c:pt>
                <c:pt idx="166">
                  <c:v>162.78896</c:v>
                </c:pt>
                <c:pt idx="167">
                  <c:v>161.84935999999999</c:v>
                </c:pt>
                <c:pt idx="168">
                  <c:v>162.51249000000001</c:v>
                </c:pt>
                <c:pt idx="169">
                  <c:v>162.97685999999999</c:v>
                </c:pt>
                <c:pt idx="170">
                  <c:v>163.54781</c:v>
                </c:pt>
                <c:pt idx="171">
                  <c:v>165.72617</c:v>
                </c:pt>
                <c:pt idx="172">
                  <c:v>170.45590000000001</c:v>
                </c:pt>
                <c:pt idx="173">
                  <c:v>177.65810000000027</c:v>
                </c:pt>
                <c:pt idx="174">
                  <c:v>181.49379999999999</c:v>
                </c:pt>
                <c:pt idx="175">
                  <c:v>184.61147</c:v>
                </c:pt>
                <c:pt idx="176">
                  <c:v>180.60844000000034</c:v>
                </c:pt>
                <c:pt idx="177">
                  <c:v>181.80808000000007</c:v>
                </c:pt>
                <c:pt idx="178">
                  <c:v>184.32807000000031</c:v>
                </c:pt>
                <c:pt idx="179">
                  <c:v>183.47452999999999</c:v>
                </c:pt>
                <c:pt idx="180">
                  <c:v>192.48136000000031</c:v>
                </c:pt>
                <c:pt idx="181">
                  <c:v>191.73606999999998</c:v>
                </c:pt>
                <c:pt idx="182">
                  <c:v>202.81756999999999</c:v>
                </c:pt>
                <c:pt idx="183">
                  <c:v>201.35296000000031</c:v>
                </c:pt>
                <c:pt idx="184">
                  <c:v>216.37290000000004</c:v>
                </c:pt>
                <c:pt idx="185">
                  <c:v>231.37864000000027</c:v>
                </c:pt>
                <c:pt idx="186">
                  <c:v>253.50765999999999</c:v>
                </c:pt>
                <c:pt idx="187">
                  <c:v>255.3723300000004</c:v>
                </c:pt>
                <c:pt idx="188">
                  <c:v>255.86734000000044</c:v>
                </c:pt>
                <c:pt idx="189">
                  <c:v>255.51209</c:v>
                </c:pt>
                <c:pt idx="190">
                  <c:v>258.11164000000002</c:v>
                </c:pt>
                <c:pt idx="191">
                  <c:v>259.45893999999907</c:v>
                </c:pt>
                <c:pt idx="192">
                  <c:v>260.16298000000074</c:v>
                </c:pt>
                <c:pt idx="193">
                  <c:v>260.76283000000001</c:v>
                </c:pt>
                <c:pt idx="194">
                  <c:v>260.38972999999999</c:v>
                </c:pt>
                <c:pt idx="195">
                  <c:v>259.20382000000001</c:v>
                </c:pt>
                <c:pt idx="196">
                  <c:v>259.85795000000002</c:v>
                </c:pt>
                <c:pt idx="197">
                  <c:v>261.36898000000002</c:v>
                </c:pt>
                <c:pt idx="198">
                  <c:v>262.73025999999913</c:v>
                </c:pt>
                <c:pt idx="199">
                  <c:v>262.53980000000001</c:v>
                </c:pt>
                <c:pt idx="200">
                  <c:v>262.13765000000001</c:v>
                </c:pt>
                <c:pt idx="201">
                  <c:v>261.70220999999964</c:v>
                </c:pt>
                <c:pt idx="202">
                  <c:v>261.50014999999939</c:v>
                </c:pt>
                <c:pt idx="203">
                  <c:v>261.95762999999999</c:v>
                </c:pt>
                <c:pt idx="204">
                  <c:v>262.55363</c:v>
                </c:pt>
                <c:pt idx="205">
                  <c:v>263.19914999999969</c:v>
                </c:pt>
                <c:pt idx="206">
                  <c:v>263.4974699999994</c:v>
                </c:pt>
                <c:pt idx="207">
                  <c:v>264.44952999999964</c:v>
                </c:pt>
                <c:pt idx="208">
                  <c:v>264.99674999999877</c:v>
                </c:pt>
                <c:pt idx="209">
                  <c:v>262.41970999999927</c:v>
                </c:pt>
                <c:pt idx="210">
                  <c:v>261.12806</c:v>
                </c:pt>
                <c:pt idx="211">
                  <c:v>255.7589300000003</c:v>
                </c:pt>
                <c:pt idx="212">
                  <c:v>242.47336999999999</c:v>
                </c:pt>
                <c:pt idx="213">
                  <c:v>233.74065999999968</c:v>
                </c:pt>
                <c:pt idx="214">
                  <c:v>230.76079999999999</c:v>
                </c:pt>
                <c:pt idx="215">
                  <c:v>221.55429000000001</c:v>
                </c:pt>
                <c:pt idx="216">
                  <c:v>218.40202000000031</c:v>
                </c:pt>
                <c:pt idx="217">
                  <c:v>217.69716</c:v>
                </c:pt>
                <c:pt idx="218">
                  <c:v>215.27628999999999</c:v>
                </c:pt>
                <c:pt idx="219">
                  <c:v>214.49106</c:v>
                </c:pt>
                <c:pt idx="220">
                  <c:v>213.13567999999998</c:v>
                </c:pt>
                <c:pt idx="221">
                  <c:v>216.92994000000004</c:v>
                </c:pt>
                <c:pt idx="222">
                  <c:v>215.16793000000001</c:v>
                </c:pt>
                <c:pt idx="223">
                  <c:v>216.31471999999999</c:v>
                </c:pt>
                <c:pt idx="224">
                  <c:v>214.09464</c:v>
                </c:pt>
                <c:pt idx="225">
                  <c:v>220.70009999999999</c:v>
                </c:pt>
                <c:pt idx="226">
                  <c:v>223.66941</c:v>
                </c:pt>
                <c:pt idx="227">
                  <c:v>223.62018</c:v>
                </c:pt>
                <c:pt idx="228">
                  <c:v>230.53038000000001</c:v>
                </c:pt>
                <c:pt idx="229">
                  <c:v>230.99269000000001</c:v>
                </c:pt>
                <c:pt idx="230">
                  <c:v>234.79768999999999</c:v>
                </c:pt>
                <c:pt idx="231">
                  <c:v>232.7817</c:v>
                </c:pt>
                <c:pt idx="232">
                  <c:v>237.44889000000001</c:v>
                </c:pt>
                <c:pt idx="233">
                  <c:v>234.37198000000001</c:v>
                </c:pt>
                <c:pt idx="234">
                  <c:v>228.77641</c:v>
                </c:pt>
                <c:pt idx="235">
                  <c:v>239.43922000000001</c:v>
                </c:pt>
                <c:pt idx="236">
                  <c:v>239.00097</c:v>
                </c:pt>
                <c:pt idx="237">
                  <c:v>238.01147</c:v>
                </c:pt>
                <c:pt idx="238">
                  <c:v>233.57928999999999</c:v>
                </c:pt>
                <c:pt idx="239">
                  <c:v>223.55789000000001</c:v>
                </c:pt>
                <c:pt idx="240">
                  <c:v>218.96006</c:v>
                </c:pt>
                <c:pt idx="241">
                  <c:v>212.48432000000031</c:v>
                </c:pt>
                <c:pt idx="242">
                  <c:v>214.3837</c:v>
                </c:pt>
                <c:pt idx="243">
                  <c:v>201.69004000000001</c:v>
                </c:pt>
                <c:pt idx="244">
                  <c:v>196.67230000000001</c:v>
                </c:pt>
                <c:pt idx="245">
                  <c:v>193.62765000000002</c:v>
                </c:pt>
                <c:pt idx="246">
                  <c:v>192.39629000000031</c:v>
                </c:pt>
                <c:pt idx="247">
                  <c:v>190.87599</c:v>
                </c:pt>
                <c:pt idx="248">
                  <c:v>189.48903000000001</c:v>
                </c:pt>
                <c:pt idx="249">
                  <c:v>188.89622000000031</c:v>
                </c:pt>
                <c:pt idx="250">
                  <c:v>188.08605</c:v>
                </c:pt>
                <c:pt idx="251">
                  <c:v>187.78563</c:v>
                </c:pt>
                <c:pt idx="252">
                  <c:v>189.27341999999999</c:v>
                </c:pt>
                <c:pt idx="253">
                  <c:v>191.24680999999998</c:v>
                </c:pt>
                <c:pt idx="254">
                  <c:v>193.34747000000004</c:v>
                </c:pt>
                <c:pt idx="255">
                  <c:v>196.12859</c:v>
                </c:pt>
                <c:pt idx="256">
                  <c:v>198.05461</c:v>
                </c:pt>
                <c:pt idx="257">
                  <c:v>199.4208200000003</c:v>
                </c:pt>
                <c:pt idx="258">
                  <c:v>200.98438000000004</c:v>
                </c:pt>
                <c:pt idx="259">
                  <c:v>200.93185</c:v>
                </c:pt>
                <c:pt idx="260">
                  <c:v>198.23832000000004</c:v>
                </c:pt>
                <c:pt idx="261">
                  <c:v>194.77848</c:v>
                </c:pt>
                <c:pt idx="262">
                  <c:v>192.60289</c:v>
                </c:pt>
                <c:pt idx="263">
                  <c:v>191.29378999999992</c:v>
                </c:pt>
                <c:pt idx="264">
                  <c:v>190.34538000000001</c:v>
                </c:pt>
                <c:pt idx="265">
                  <c:v>189.29667999999998</c:v>
                </c:pt>
                <c:pt idx="266">
                  <c:v>187.77188999999998</c:v>
                </c:pt>
                <c:pt idx="267">
                  <c:v>187.05463</c:v>
                </c:pt>
                <c:pt idx="268">
                  <c:v>185.72778</c:v>
                </c:pt>
                <c:pt idx="269">
                  <c:v>184.06094000000004</c:v>
                </c:pt>
                <c:pt idx="270">
                  <c:v>183.38009000000031</c:v>
                </c:pt>
                <c:pt idx="271">
                  <c:v>182.36744000000047</c:v>
                </c:pt>
                <c:pt idx="272">
                  <c:v>181.66725</c:v>
                </c:pt>
                <c:pt idx="273">
                  <c:v>181.18615</c:v>
                </c:pt>
                <c:pt idx="274">
                  <c:v>181.08010000000004</c:v>
                </c:pt>
                <c:pt idx="275">
                  <c:v>181.40812000000031</c:v>
                </c:pt>
                <c:pt idx="276">
                  <c:v>184.0778</c:v>
                </c:pt>
                <c:pt idx="277">
                  <c:v>187.95027000000007</c:v>
                </c:pt>
                <c:pt idx="278">
                  <c:v>191.49101000000007</c:v>
                </c:pt>
                <c:pt idx="279">
                  <c:v>195.41683</c:v>
                </c:pt>
                <c:pt idx="280">
                  <c:v>197.55608000000001</c:v>
                </c:pt>
                <c:pt idx="281">
                  <c:v>198.96100000000001</c:v>
                </c:pt>
                <c:pt idx="282">
                  <c:v>199.66422</c:v>
                </c:pt>
                <c:pt idx="283">
                  <c:v>199.20680999999999</c:v>
                </c:pt>
                <c:pt idx="284">
                  <c:v>197.30069</c:v>
                </c:pt>
                <c:pt idx="285">
                  <c:v>196.27148</c:v>
                </c:pt>
                <c:pt idx="286">
                  <c:v>195.96906999999999</c:v>
                </c:pt>
                <c:pt idx="287">
                  <c:v>197.15559999999999</c:v>
                </c:pt>
                <c:pt idx="288">
                  <c:v>199.48627000000027</c:v>
                </c:pt>
                <c:pt idx="289">
                  <c:v>200.22358999999992</c:v>
                </c:pt>
                <c:pt idx="290">
                  <c:v>200.85735000000031</c:v>
                </c:pt>
                <c:pt idx="291">
                  <c:v>201.27592999999999</c:v>
                </c:pt>
                <c:pt idx="292">
                  <c:v>201.5224900000004</c:v>
                </c:pt>
                <c:pt idx="293">
                  <c:v>203.13064999999997</c:v>
                </c:pt>
                <c:pt idx="294">
                  <c:v>204.78884000000031</c:v>
                </c:pt>
                <c:pt idx="295">
                  <c:v>204.30965999999998</c:v>
                </c:pt>
                <c:pt idx="296">
                  <c:v>207.24849999999998</c:v>
                </c:pt>
                <c:pt idx="297">
                  <c:v>211.46585000000002</c:v>
                </c:pt>
                <c:pt idx="298">
                  <c:v>204.44991999999999</c:v>
                </c:pt>
                <c:pt idx="299">
                  <c:v>206.18767</c:v>
                </c:pt>
                <c:pt idx="300">
                  <c:v>208.38540000000037</c:v>
                </c:pt>
                <c:pt idx="301">
                  <c:v>213.3404100000003</c:v>
                </c:pt>
                <c:pt idx="302">
                  <c:v>219.62067999999999</c:v>
                </c:pt>
                <c:pt idx="303">
                  <c:v>215.87896000000001</c:v>
                </c:pt>
                <c:pt idx="304">
                  <c:v>211.49786</c:v>
                </c:pt>
                <c:pt idx="305">
                  <c:v>215.96641000000031</c:v>
                </c:pt>
                <c:pt idx="306">
                  <c:v>213.66322</c:v>
                </c:pt>
                <c:pt idx="307">
                  <c:v>213.99365999999998</c:v>
                </c:pt>
                <c:pt idx="308">
                  <c:v>216.89270000000027</c:v>
                </c:pt>
                <c:pt idx="309">
                  <c:v>216.46038000000001</c:v>
                </c:pt>
                <c:pt idx="310">
                  <c:v>222.76036999999999</c:v>
                </c:pt>
                <c:pt idx="311">
                  <c:v>214.01716999999999</c:v>
                </c:pt>
                <c:pt idx="312">
                  <c:v>211.33734000000044</c:v>
                </c:pt>
                <c:pt idx="313">
                  <c:v>212.11099999999999</c:v>
                </c:pt>
                <c:pt idx="314">
                  <c:v>211.52710000000027</c:v>
                </c:pt>
                <c:pt idx="364">
                  <c:v>210.87106</c:v>
                </c:pt>
                <c:pt idx="365">
                  <c:v>195.52228000000031</c:v>
                </c:pt>
                <c:pt idx="366">
                  <c:v>186.43352999999999</c:v>
                </c:pt>
                <c:pt idx="367">
                  <c:v>182.55864000000031</c:v>
                </c:pt>
                <c:pt idx="368">
                  <c:v>177.88728000000037</c:v>
                </c:pt>
                <c:pt idx="369">
                  <c:v>174.27005999999992</c:v>
                </c:pt>
                <c:pt idx="370">
                  <c:v>173.79176999999999</c:v>
                </c:pt>
                <c:pt idx="371">
                  <c:v>179.47301999999999</c:v>
                </c:pt>
                <c:pt idx="372">
                  <c:v>253.89133000000044</c:v>
                </c:pt>
                <c:pt idx="373">
                  <c:v>259.2983699999989</c:v>
                </c:pt>
                <c:pt idx="374">
                  <c:v>260.91944000000001</c:v>
                </c:pt>
                <c:pt idx="375">
                  <c:v>255.21413999999999</c:v>
                </c:pt>
                <c:pt idx="376">
                  <c:v>242.0593400000003</c:v>
                </c:pt>
                <c:pt idx="377">
                  <c:v>232.74093999999999</c:v>
                </c:pt>
                <c:pt idx="378">
                  <c:v>222.39066</c:v>
                </c:pt>
                <c:pt idx="379">
                  <c:v>208.22045</c:v>
                </c:pt>
                <c:pt idx="380">
                  <c:v>191.75247000000007</c:v>
                </c:pt>
                <c:pt idx="381">
                  <c:v>177.54407999999998</c:v>
                </c:pt>
                <c:pt idx="382">
                  <c:v>165.61023</c:v>
                </c:pt>
                <c:pt idx="383">
                  <c:v>158.35945000000001</c:v>
                </c:pt>
                <c:pt idx="384">
                  <c:v>152.69894000000031</c:v>
                </c:pt>
                <c:pt idx="385">
                  <c:v>151.45497</c:v>
                </c:pt>
                <c:pt idx="386">
                  <c:v>153.46481</c:v>
                </c:pt>
                <c:pt idx="387">
                  <c:v>150.00914999999998</c:v>
                </c:pt>
                <c:pt idx="388">
                  <c:v>147.72517999999999</c:v>
                </c:pt>
                <c:pt idx="389">
                  <c:v>146.74283</c:v>
                </c:pt>
                <c:pt idx="390">
                  <c:v>146.89162000000007</c:v>
                </c:pt>
                <c:pt idx="391">
                  <c:v>145.32856000000001</c:v>
                </c:pt>
                <c:pt idx="392">
                  <c:v>144.16664999999998</c:v>
                </c:pt>
                <c:pt idx="393">
                  <c:v>142.52287000000001</c:v>
                </c:pt>
                <c:pt idx="394">
                  <c:v>141.30350999999999</c:v>
                </c:pt>
                <c:pt idx="395">
                  <c:v>141.65801000000027</c:v>
                </c:pt>
                <c:pt idx="396">
                  <c:v>143.69309999999999</c:v>
                </c:pt>
                <c:pt idx="397">
                  <c:v>146.63464999999999</c:v>
                </c:pt>
                <c:pt idx="398">
                  <c:v>149.02411000000001</c:v>
                </c:pt>
                <c:pt idx="399">
                  <c:v>151.02653000000001</c:v>
                </c:pt>
                <c:pt idx="400">
                  <c:v>153.05384000000001</c:v>
                </c:pt>
                <c:pt idx="401">
                  <c:v>154.58527000000001</c:v>
                </c:pt>
                <c:pt idx="402">
                  <c:v>154.97949</c:v>
                </c:pt>
                <c:pt idx="403">
                  <c:v>154.03971999999999</c:v>
                </c:pt>
                <c:pt idx="404">
                  <c:v>151.88521000000031</c:v>
                </c:pt>
                <c:pt idx="405">
                  <c:v>147.10554999999999</c:v>
                </c:pt>
                <c:pt idx="406">
                  <c:v>144.53122000000027</c:v>
                </c:pt>
                <c:pt idx="407">
                  <c:v>143.00044000000031</c:v>
                </c:pt>
                <c:pt idx="408">
                  <c:v>141.37871000000001</c:v>
                </c:pt>
                <c:pt idx="409">
                  <c:v>140.43785</c:v>
                </c:pt>
                <c:pt idx="483">
                  <c:v>194.23843000000031</c:v>
                </c:pt>
                <c:pt idx="484">
                  <c:v>248.60395999999992</c:v>
                </c:pt>
                <c:pt idx="485">
                  <c:v>256.67880000000002</c:v>
                </c:pt>
                <c:pt idx="486">
                  <c:v>257.60780999999997</c:v>
                </c:pt>
                <c:pt idx="487">
                  <c:v>260.33918</c:v>
                </c:pt>
                <c:pt idx="488">
                  <c:v>260.51576</c:v>
                </c:pt>
                <c:pt idx="489">
                  <c:v>261.57190999999926</c:v>
                </c:pt>
                <c:pt idx="490">
                  <c:v>262.71502999999939</c:v>
                </c:pt>
                <c:pt idx="491">
                  <c:v>261.92209999999926</c:v>
                </c:pt>
                <c:pt idx="492">
                  <c:v>262.16707000000002</c:v>
                </c:pt>
                <c:pt idx="493">
                  <c:v>258.45425999999969</c:v>
                </c:pt>
                <c:pt idx="494">
                  <c:v>260.69848999999999</c:v>
                </c:pt>
                <c:pt idx="495">
                  <c:v>260.86874</c:v>
                </c:pt>
                <c:pt idx="496">
                  <c:v>257.94387999999969</c:v>
                </c:pt>
                <c:pt idx="497">
                  <c:v>255.02344000000031</c:v>
                </c:pt>
                <c:pt idx="498">
                  <c:v>233.63759999999999</c:v>
                </c:pt>
                <c:pt idx="499">
                  <c:v>200.37684000000004</c:v>
                </c:pt>
                <c:pt idx="500">
                  <c:v>165.98881000000031</c:v>
                </c:pt>
                <c:pt idx="501">
                  <c:v>143.95743000000047</c:v>
                </c:pt>
                <c:pt idx="502">
                  <c:v>155.00829000000004</c:v>
                </c:pt>
                <c:pt idx="503">
                  <c:v>136.51775999999998</c:v>
                </c:pt>
                <c:pt idx="504">
                  <c:v>127.45459000000002</c:v>
                </c:pt>
                <c:pt idx="505">
                  <c:v>127.62546999999998</c:v>
                </c:pt>
                <c:pt idx="506">
                  <c:v>128.01523</c:v>
                </c:pt>
                <c:pt idx="507">
                  <c:v>126.21236</c:v>
                </c:pt>
                <c:pt idx="508">
                  <c:v>121.93467000000012</c:v>
                </c:pt>
                <c:pt idx="509">
                  <c:v>120.43518</c:v>
                </c:pt>
                <c:pt idx="510">
                  <c:v>119.34253</c:v>
                </c:pt>
                <c:pt idx="511">
                  <c:v>119.15013999999998</c:v>
                </c:pt>
                <c:pt idx="512">
                  <c:v>118.86443</c:v>
                </c:pt>
                <c:pt idx="513">
                  <c:v>119.09356000000002</c:v>
                </c:pt>
                <c:pt idx="514">
                  <c:v>119.00163999999999</c:v>
                </c:pt>
                <c:pt idx="515">
                  <c:v>120.60024</c:v>
                </c:pt>
                <c:pt idx="516">
                  <c:v>124.25062000000015</c:v>
                </c:pt>
                <c:pt idx="517">
                  <c:v>127.77325</c:v>
                </c:pt>
                <c:pt idx="518">
                  <c:v>132.38408000000001</c:v>
                </c:pt>
                <c:pt idx="519">
                  <c:v>148.10937999999999</c:v>
                </c:pt>
                <c:pt idx="520">
                  <c:v>157.90366999999998</c:v>
                </c:pt>
                <c:pt idx="521">
                  <c:v>157.04023000000001</c:v>
                </c:pt>
                <c:pt idx="522">
                  <c:v>148.44162</c:v>
                </c:pt>
                <c:pt idx="523">
                  <c:v>139.21817999999999</c:v>
                </c:pt>
                <c:pt idx="524">
                  <c:v>131.60594999999998</c:v>
                </c:pt>
                <c:pt idx="525">
                  <c:v>125.71661000000017</c:v>
                </c:pt>
                <c:pt idx="526">
                  <c:v>122.77421000000002</c:v>
                </c:pt>
                <c:pt idx="527">
                  <c:v>121.34307</c:v>
                </c:pt>
                <c:pt idx="528">
                  <c:v>119.69316999999999</c:v>
                </c:pt>
                <c:pt idx="529">
                  <c:v>118.4116800000002</c:v>
                </c:pt>
                <c:pt idx="530">
                  <c:v>118.66426000000016</c:v>
                </c:pt>
                <c:pt idx="531">
                  <c:v>118.25082</c:v>
                </c:pt>
                <c:pt idx="532">
                  <c:v>118.21611000000016</c:v>
                </c:pt>
                <c:pt idx="533">
                  <c:v>118.49787999999999</c:v>
                </c:pt>
                <c:pt idx="534">
                  <c:v>118.50530000000001</c:v>
                </c:pt>
                <c:pt idx="535">
                  <c:v>117.88199</c:v>
                </c:pt>
                <c:pt idx="536">
                  <c:v>117.60862</c:v>
                </c:pt>
                <c:pt idx="537">
                  <c:v>117.01633</c:v>
                </c:pt>
                <c:pt idx="538">
                  <c:v>117.66240000000001</c:v>
                </c:pt>
                <c:pt idx="539">
                  <c:v>120.39149999999999</c:v>
                </c:pt>
                <c:pt idx="540">
                  <c:v>125.24926000000028</c:v>
                </c:pt>
                <c:pt idx="541">
                  <c:v>129.91627</c:v>
                </c:pt>
                <c:pt idx="542">
                  <c:v>134.43324000000001</c:v>
                </c:pt>
                <c:pt idx="543">
                  <c:v>169.08942000000027</c:v>
                </c:pt>
                <c:pt idx="544">
                  <c:v>188.73550999999998</c:v>
                </c:pt>
                <c:pt idx="545">
                  <c:v>196.50612000000001</c:v>
                </c:pt>
                <c:pt idx="546">
                  <c:v>181.56293000000031</c:v>
                </c:pt>
                <c:pt idx="547">
                  <c:v>161.98273000000037</c:v>
                </c:pt>
                <c:pt idx="548">
                  <c:v>142.8286800000003</c:v>
                </c:pt>
                <c:pt idx="549">
                  <c:v>130.42931000000004</c:v>
                </c:pt>
                <c:pt idx="550">
                  <c:v>125.74216000000015</c:v>
                </c:pt>
                <c:pt idx="551">
                  <c:v>123.66361999999999</c:v>
                </c:pt>
                <c:pt idx="552">
                  <c:v>122.25172999999999</c:v>
                </c:pt>
                <c:pt idx="553">
                  <c:v>121.44903000000002</c:v>
                </c:pt>
                <c:pt idx="554">
                  <c:v>120.77203999999998</c:v>
                </c:pt>
                <c:pt idx="555">
                  <c:v>119.18709</c:v>
                </c:pt>
                <c:pt idx="556">
                  <c:v>118.62048999999998</c:v>
                </c:pt>
                <c:pt idx="557">
                  <c:v>117.88603000000001</c:v>
                </c:pt>
                <c:pt idx="558">
                  <c:v>117.26138</c:v>
                </c:pt>
                <c:pt idx="559">
                  <c:v>117.0642600000002</c:v>
                </c:pt>
                <c:pt idx="560">
                  <c:v>117.17821000000001</c:v>
                </c:pt>
                <c:pt idx="561">
                  <c:v>116.75903</c:v>
                </c:pt>
                <c:pt idx="562">
                  <c:v>117.87639999999998</c:v>
                </c:pt>
                <c:pt idx="563">
                  <c:v>121.45909</c:v>
                </c:pt>
                <c:pt idx="564">
                  <c:v>127.25127000000002</c:v>
                </c:pt>
                <c:pt idx="565">
                  <c:v>131.63549999999998</c:v>
                </c:pt>
                <c:pt idx="566">
                  <c:v>138.00386999999998</c:v>
                </c:pt>
                <c:pt idx="567">
                  <c:v>204.80745000000007</c:v>
                </c:pt>
                <c:pt idx="568">
                  <c:v>242.70842000000007</c:v>
                </c:pt>
                <c:pt idx="569">
                  <c:v>251.04238000000001</c:v>
                </c:pt>
                <c:pt idx="570">
                  <c:v>234.70950999999968</c:v>
                </c:pt>
                <c:pt idx="571">
                  <c:v>216.39006000000001</c:v>
                </c:pt>
                <c:pt idx="572">
                  <c:v>200.34072</c:v>
                </c:pt>
                <c:pt idx="573">
                  <c:v>183.989</c:v>
                </c:pt>
                <c:pt idx="574">
                  <c:v>167.95883000000043</c:v>
                </c:pt>
                <c:pt idx="575">
                  <c:v>151.95313000000004</c:v>
                </c:pt>
                <c:pt idx="576">
                  <c:v>144.97554</c:v>
                </c:pt>
                <c:pt idx="577">
                  <c:v>145.82529000000031</c:v>
                </c:pt>
                <c:pt idx="578">
                  <c:v>144.85655</c:v>
                </c:pt>
                <c:pt idx="579">
                  <c:v>144.68234000000044</c:v>
                </c:pt>
                <c:pt idx="580">
                  <c:v>144.70754999999997</c:v>
                </c:pt>
                <c:pt idx="581">
                  <c:v>145.65239000000031</c:v>
                </c:pt>
                <c:pt idx="582">
                  <c:v>148.22348</c:v>
                </c:pt>
                <c:pt idx="583">
                  <c:v>148.44226</c:v>
                </c:pt>
                <c:pt idx="584">
                  <c:v>148.62880000000001</c:v>
                </c:pt>
                <c:pt idx="585">
                  <c:v>149.11135000000002</c:v>
                </c:pt>
                <c:pt idx="586">
                  <c:v>150.31421</c:v>
                </c:pt>
                <c:pt idx="587">
                  <c:v>152.31441000000001</c:v>
                </c:pt>
                <c:pt idx="588">
                  <c:v>201.92452</c:v>
                </c:pt>
                <c:pt idx="589">
                  <c:v>254.83502000000001</c:v>
                </c:pt>
                <c:pt idx="590">
                  <c:v>261.16845000000001</c:v>
                </c:pt>
                <c:pt idx="591">
                  <c:v>260.84588000000088</c:v>
                </c:pt>
                <c:pt idx="592">
                  <c:v>260.10286000000087</c:v>
                </c:pt>
                <c:pt idx="593">
                  <c:v>260.45322999999939</c:v>
                </c:pt>
                <c:pt idx="594">
                  <c:v>258.45854000000003</c:v>
                </c:pt>
                <c:pt idx="595">
                  <c:v>255.65653</c:v>
                </c:pt>
                <c:pt idx="596">
                  <c:v>249.22826000000001</c:v>
                </c:pt>
                <c:pt idx="597">
                  <c:v>237.03345999999999</c:v>
                </c:pt>
                <c:pt idx="598">
                  <c:v>220.58951999999999</c:v>
                </c:pt>
                <c:pt idx="599">
                  <c:v>208.07303999999999</c:v>
                </c:pt>
                <c:pt idx="600">
                  <c:v>200.11141000000001</c:v>
                </c:pt>
                <c:pt idx="601">
                  <c:v>189.19795999999999</c:v>
                </c:pt>
                <c:pt idx="602">
                  <c:v>182.64823000000001</c:v>
                </c:pt>
                <c:pt idx="603">
                  <c:v>182.24790999999999</c:v>
                </c:pt>
                <c:pt idx="604">
                  <c:v>161.22720000000001</c:v>
                </c:pt>
                <c:pt idx="605">
                  <c:v>153.48101000000031</c:v>
                </c:pt>
                <c:pt idx="606">
                  <c:v>147.10732000000004</c:v>
                </c:pt>
                <c:pt idx="607">
                  <c:v>144.56052</c:v>
                </c:pt>
                <c:pt idx="608">
                  <c:v>154.40751</c:v>
                </c:pt>
                <c:pt idx="609">
                  <c:v>154.11901999999998</c:v>
                </c:pt>
                <c:pt idx="610">
                  <c:v>148.09695000000002</c:v>
                </c:pt>
                <c:pt idx="611">
                  <c:v>153.68699000000001</c:v>
                </c:pt>
                <c:pt idx="612">
                  <c:v>192.78445000000002</c:v>
                </c:pt>
                <c:pt idx="613">
                  <c:v>205.33624000000037</c:v>
                </c:pt>
                <c:pt idx="614">
                  <c:v>246.64715999999999</c:v>
                </c:pt>
                <c:pt idx="615">
                  <c:v>260.86165999999969</c:v>
                </c:pt>
                <c:pt idx="616">
                  <c:v>260.30921999999993</c:v>
                </c:pt>
                <c:pt idx="617">
                  <c:v>259.58173999999894</c:v>
                </c:pt>
                <c:pt idx="618">
                  <c:v>257.45152999999914</c:v>
                </c:pt>
                <c:pt idx="619">
                  <c:v>252.06820000000027</c:v>
                </c:pt>
                <c:pt idx="620">
                  <c:v>240.17614</c:v>
                </c:pt>
                <c:pt idx="621">
                  <c:v>197.94248000000007</c:v>
                </c:pt>
                <c:pt idx="622">
                  <c:v>163.22747000000001</c:v>
                </c:pt>
                <c:pt idx="623">
                  <c:v>144.92163000000031</c:v>
                </c:pt>
                <c:pt idx="624">
                  <c:v>138.30634000000043</c:v>
                </c:pt>
                <c:pt idx="625">
                  <c:v>147.00235000000001</c:v>
                </c:pt>
                <c:pt idx="626">
                  <c:v>146.39986999999999</c:v>
                </c:pt>
                <c:pt idx="627">
                  <c:v>140.37847000000031</c:v>
                </c:pt>
                <c:pt idx="628">
                  <c:v>136.1909</c:v>
                </c:pt>
                <c:pt idx="629">
                  <c:v>133.6314200000003</c:v>
                </c:pt>
                <c:pt idx="630">
                  <c:v>130.48675</c:v>
                </c:pt>
                <c:pt idx="631">
                  <c:v>128.53695999999999</c:v>
                </c:pt>
                <c:pt idx="632">
                  <c:v>127.61620000000002</c:v>
                </c:pt>
                <c:pt idx="633">
                  <c:v>127.22672</c:v>
                </c:pt>
                <c:pt idx="634">
                  <c:v>128.04735000000002</c:v>
                </c:pt>
                <c:pt idx="635">
                  <c:v>130.57602</c:v>
                </c:pt>
                <c:pt idx="636">
                  <c:v>135.20962999999998</c:v>
                </c:pt>
                <c:pt idx="637">
                  <c:v>167.32444000000044</c:v>
                </c:pt>
                <c:pt idx="638">
                  <c:v>248.92700000000031</c:v>
                </c:pt>
                <c:pt idx="639">
                  <c:v>254.64578999999998</c:v>
                </c:pt>
                <c:pt idx="640">
                  <c:v>250.75592</c:v>
                </c:pt>
                <c:pt idx="641">
                  <c:v>250.16933</c:v>
                </c:pt>
                <c:pt idx="642">
                  <c:v>233.19301999999999</c:v>
                </c:pt>
                <c:pt idx="643">
                  <c:v>210.38504000000037</c:v>
                </c:pt>
                <c:pt idx="644">
                  <c:v>182.51608999999999</c:v>
                </c:pt>
                <c:pt idx="645">
                  <c:v>158.91005999999999</c:v>
                </c:pt>
                <c:pt idx="646">
                  <c:v>138.42013000000031</c:v>
                </c:pt>
                <c:pt idx="647">
                  <c:v>129.87883000000031</c:v>
                </c:pt>
                <c:pt idx="648">
                  <c:v>127.17102999999999</c:v>
                </c:pt>
                <c:pt idx="649">
                  <c:v>126.38087999999998</c:v>
                </c:pt>
                <c:pt idx="650">
                  <c:v>127.41560000000015</c:v>
                </c:pt>
                <c:pt idx="651">
                  <c:v>128.71154999999999</c:v>
                </c:pt>
                <c:pt idx="652">
                  <c:v>127.02616</c:v>
                </c:pt>
                <c:pt idx="653">
                  <c:v>127.6733799999998</c:v>
                </c:pt>
                <c:pt idx="654">
                  <c:v>128.96935000000002</c:v>
                </c:pt>
                <c:pt idx="655">
                  <c:v>127.51392000000016</c:v>
                </c:pt>
                <c:pt idx="656">
                  <c:v>129.73174</c:v>
                </c:pt>
                <c:pt idx="657">
                  <c:v>129.07477999999998</c:v>
                </c:pt>
                <c:pt idx="658">
                  <c:v>130.04615999999999</c:v>
                </c:pt>
                <c:pt idx="659">
                  <c:v>133.71421999999998</c:v>
                </c:pt>
                <c:pt idx="660">
                  <c:v>140.74614999999997</c:v>
                </c:pt>
                <c:pt idx="661">
                  <c:v>145.61634999999998</c:v>
                </c:pt>
                <c:pt idx="662">
                  <c:v>167.95657</c:v>
                </c:pt>
                <c:pt idx="663">
                  <c:v>218.83703000000031</c:v>
                </c:pt>
                <c:pt idx="664">
                  <c:v>238.71894</c:v>
                </c:pt>
                <c:pt idx="665">
                  <c:v>229.75650999999999</c:v>
                </c:pt>
                <c:pt idx="666">
                  <c:v>196.94974999999999</c:v>
                </c:pt>
                <c:pt idx="667">
                  <c:v>174.64459999999968</c:v>
                </c:pt>
                <c:pt idx="668">
                  <c:v>152.52510000000001</c:v>
                </c:pt>
                <c:pt idx="669">
                  <c:v>135.25171</c:v>
                </c:pt>
                <c:pt idx="670">
                  <c:v>130.3245</c:v>
                </c:pt>
                <c:pt idx="671">
                  <c:v>128.89354999999998</c:v>
                </c:pt>
                <c:pt idx="672">
                  <c:v>128.34694000000007</c:v>
                </c:pt>
                <c:pt idx="673">
                  <c:v>128.20009999999999</c:v>
                </c:pt>
                <c:pt idx="674">
                  <c:v>128.00126</c:v>
                </c:pt>
                <c:pt idx="675">
                  <c:v>125.91334000000002</c:v>
                </c:pt>
                <c:pt idx="676">
                  <c:v>125.54514</c:v>
                </c:pt>
                <c:pt idx="677">
                  <c:v>125.11551</c:v>
                </c:pt>
                <c:pt idx="678">
                  <c:v>124.44301000000016</c:v>
                </c:pt>
                <c:pt idx="679">
                  <c:v>122.63446999999999</c:v>
                </c:pt>
                <c:pt idx="680">
                  <c:v>121.18513999999998</c:v>
                </c:pt>
                <c:pt idx="681">
                  <c:v>120.12612</c:v>
                </c:pt>
                <c:pt idx="682">
                  <c:v>120.20578999999998</c:v>
                </c:pt>
                <c:pt idx="683">
                  <c:v>121.49377</c:v>
                </c:pt>
                <c:pt idx="684">
                  <c:v>123.2221</c:v>
                </c:pt>
                <c:pt idx="685">
                  <c:v>125.52196000000002</c:v>
                </c:pt>
                <c:pt idx="686">
                  <c:v>127.94460000000026</c:v>
                </c:pt>
                <c:pt idx="687">
                  <c:v>130.37228000000007</c:v>
                </c:pt>
                <c:pt idx="688">
                  <c:v>131.62917999999999</c:v>
                </c:pt>
                <c:pt idx="689">
                  <c:v>132.47002000000001</c:v>
                </c:pt>
                <c:pt idx="690">
                  <c:v>132.36188000000001</c:v>
                </c:pt>
                <c:pt idx="691">
                  <c:v>130.96591000000001</c:v>
                </c:pt>
                <c:pt idx="692">
                  <c:v>128.19878</c:v>
                </c:pt>
                <c:pt idx="693">
                  <c:v>126.45371</c:v>
                </c:pt>
                <c:pt idx="694">
                  <c:v>125.34085</c:v>
                </c:pt>
                <c:pt idx="695">
                  <c:v>124.30632</c:v>
                </c:pt>
                <c:pt idx="696">
                  <c:v>123.45359999999999</c:v>
                </c:pt>
                <c:pt idx="697">
                  <c:v>122.88082999999999</c:v>
                </c:pt>
                <c:pt idx="698">
                  <c:v>123.65397999999998</c:v>
                </c:pt>
                <c:pt idx="699">
                  <c:v>121.85196999999999</c:v>
                </c:pt>
                <c:pt idx="700">
                  <c:v>121.25175</c:v>
                </c:pt>
                <c:pt idx="701">
                  <c:v>120.78395</c:v>
                </c:pt>
                <c:pt idx="702">
                  <c:v>120.54102000000019</c:v>
                </c:pt>
                <c:pt idx="703">
                  <c:v>120.37283999999984</c:v>
                </c:pt>
                <c:pt idx="704">
                  <c:v>120.22344</c:v>
                </c:pt>
                <c:pt idx="705">
                  <c:v>120.46567</c:v>
                </c:pt>
                <c:pt idx="706">
                  <c:v>122.27754</c:v>
                </c:pt>
                <c:pt idx="707">
                  <c:v>126.1835</c:v>
                </c:pt>
                <c:pt idx="708">
                  <c:v>132.31209000000001</c:v>
                </c:pt>
                <c:pt idx="709">
                  <c:v>135.94245000000001</c:v>
                </c:pt>
                <c:pt idx="710">
                  <c:v>138.10423</c:v>
                </c:pt>
                <c:pt idx="711">
                  <c:v>139.0316</c:v>
                </c:pt>
                <c:pt idx="712">
                  <c:v>138.42031000000031</c:v>
                </c:pt>
                <c:pt idx="713">
                  <c:v>137.54313999999999</c:v>
                </c:pt>
                <c:pt idx="714">
                  <c:v>137.75102000000001</c:v>
                </c:pt>
                <c:pt idx="715">
                  <c:v>140.25667999999999</c:v>
                </c:pt>
                <c:pt idx="716">
                  <c:v>141.83919</c:v>
                </c:pt>
                <c:pt idx="717">
                  <c:v>131.68960999999999</c:v>
                </c:pt>
                <c:pt idx="718">
                  <c:v>131.55603000000031</c:v>
                </c:pt>
                <c:pt idx="719">
                  <c:v>129.33659</c:v>
                </c:pt>
                <c:pt idx="720">
                  <c:v>131.53145000000001</c:v>
                </c:pt>
                <c:pt idx="721">
                  <c:v>128.55566999999999</c:v>
                </c:pt>
                <c:pt idx="722">
                  <c:v>126.81309</c:v>
                </c:pt>
                <c:pt idx="723">
                  <c:v>125.01413000000002</c:v>
                </c:pt>
                <c:pt idx="724">
                  <c:v>127.92948</c:v>
                </c:pt>
                <c:pt idx="725">
                  <c:v>127.34472000000002</c:v>
                </c:pt>
                <c:pt idx="726">
                  <c:v>126.32262</c:v>
                </c:pt>
                <c:pt idx="727">
                  <c:v>125.02128</c:v>
                </c:pt>
                <c:pt idx="728">
                  <c:v>132.63840000000027</c:v>
                </c:pt>
                <c:pt idx="729">
                  <c:v>129.11321999999998</c:v>
                </c:pt>
                <c:pt idx="730">
                  <c:v>126.55013</c:v>
                </c:pt>
                <c:pt idx="731">
                  <c:v>129.39445000000001</c:v>
                </c:pt>
                <c:pt idx="732">
                  <c:v>132.95268000000004</c:v>
                </c:pt>
                <c:pt idx="733">
                  <c:v>136.15719000000001</c:v>
                </c:pt>
                <c:pt idx="734">
                  <c:v>157.73625999999999</c:v>
                </c:pt>
                <c:pt idx="735">
                  <c:v>204.11094999999997</c:v>
                </c:pt>
                <c:pt idx="736">
                  <c:v>203.18186</c:v>
                </c:pt>
                <c:pt idx="737">
                  <c:v>215.50706</c:v>
                </c:pt>
                <c:pt idx="738">
                  <c:v>182.9434</c:v>
                </c:pt>
                <c:pt idx="739">
                  <c:v>154.99595000000002</c:v>
                </c:pt>
                <c:pt idx="740">
                  <c:v>137.77594999999999</c:v>
                </c:pt>
                <c:pt idx="741">
                  <c:v>130.38301000000001</c:v>
                </c:pt>
                <c:pt idx="742">
                  <c:v>128.53031000000001</c:v>
                </c:pt>
                <c:pt idx="743">
                  <c:v>128.33992000000001</c:v>
                </c:pt>
                <c:pt idx="744">
                  <c:v>128.11028999999999</c:v>
                </c:pt>
                <c:pt idx="745">
                  <c:v>128</c:v>
                </c:pt>
                <c:pt idx="746">
                  <c:v>128</c:v>
                </c:pt>
                <c:pt idx="747">
                  <c:v>128</c:v>
                </c:pt>
              </c:numCache>
            </c:numRef>
          </c:xVal>
          <c:yVal>
            <c:numRef>
              <c:f>Late!$I$2:$I$749</c:f>
              <c:numCache>
                <c:formatCode>General</c:formatCode>
                <c:ptCount val="748"/>
                <c:pt idx="0">
                  <c:v>149.9668417</c:v>
                </c:pt>
                <c:pt idx="1">
                  <c:v>149.59671779999999</c:v>
                </c:pt>
                <c:pt idx="2">
                  <c:v>149.08468159999998</c:v>
                </c:pt>
                <c:pt idx="3">
                  <c:v>148.42053079999999</c:v>
                </c:pt>
                <c:pt idx="4">
                  <c:v>133.01209040000001</c:v>
                </c:pt>
                <c:pt idx="5">
                  <c:v>132.25992289999999</c:v>
                </c:pt>
                <c:pt idx="6">
                  <c:v>131.69684810000001</c:v>
                </c:pt>
                <c:pt idx="7">
                  <c:v>131.33536770000001</c:v>
                </c:pt>
                <c:pt idx="8">
                  <c:v>131.00320879999998</c:v>
                </c:pt>
                <c:pt idx="9">
                  <c:v>130.92668090000001</c:v>
                </c:pt>
                <c:pt idx="10">
                  <c:v>131.0193194</c:v>
                </c:pt>
                <c:pt idx="11">
                  <c:v>131.06027210000002</c:v>
                </c:pt>
                <c:pt idx="12">
                  <c:v>131.08901120000002</c:v>
                </c:pt>
                <c:pt idx="13">
                  <c:v>131.03087359999998</c:v>
                </c:pt>
                <c:pt idx="14">
                  <c:v>131.19775009999998</c:v>
                </c:pt>
                <c:pt idx="15">
                  <c:v>131.117121</c:v>
                </c:pt>
                <c:pt idx="16">
                  <c:v>130.97834960000034</c:v>
                </c:pt>
                <c:pt idx="17">
                  <c:v>130.9331971</c:v>
                </c:pt>
                <c:pt idx="18">
                  <c:v>130.7258343</c:v>
                </c:pt>
                <c:pt idx="19">
                  <c:v>130.49783429999999</c:v>
                </c:pt>
                <c:pt idx="20">
                  <c:v>130.51072299999998</c:v>
                </c:pt>
                <c:pt idx="21">
                  <c:v>130.30590890000033</c:v>
                </c:pt>
                <c:pt idx="22">
                  <c:v>130.29234910000031</c:v>
                </c:pt>
                <c:pt idx="23">
                  <c:v>130.24085939999998</c:v>
                </c:pt>
                <c:pt idx="24">
                  <c:v>133.88418840000031</c:v>
                </c:pt>
                <c:pt idx="25">
                  <c:v>133.44573149999999</c:v>
                </c:pt>
                <c:pt idx="26">
                  <c:v>132.72507209999998</c:v>
                </c:pt>
                <c:pt idx="27">
                  <c:v>132.13283920000001</c:v>
                </c:pt>
                <c:pt idx="28">
                  <c:v>131.72506149999998</c:v>
                </c:pt>
                <c:pt idx="29">
                  <c:v>131.45775750000001</c:v>
                </c:pt>
                <c:pt idx="30">
                  <c:v>131.01711750000001</c:v>
                </c:pt>
                <c:pt idx="31">
                  <c:v>134.58554900000001</c:v>
                </c:pt>
                <c:pt idx="32">
                  <c:v>134.47890930000031</c:v>
                </c:pt>
                <c:pt idx="33">
                  <c:v>134.32639700000044</c:v>
                </c:pt>
                <c:pt idx="34">
                  <c:v>134.27188039999999</c:v>
                </c:pt>
                <c:pt idx="35">
                  <c:v>136.14854400000002</c:v>
                </c:pt>
                <c:pt idx="36">
                  <c:v>136.29273990000004</c:v>
                </c:pt>
                <c:pt idx="37">
                  <c:v>134.4649249</c:v>
                </c:pt>
                <c:pt idx="38">
                  <c:v>134.45257720000001</c:v>
                </c:pt>
                <c:pt idx="39">
                  <c:v>134.26768479999956</c:v>
                </c:pt>
                <c:pt idx="40">
                  <c:v>134.15571879999999</c:v>
                </c:pt>
                <c:pt idx="41">
                  <c:v>133.9640718</c:v>
                </c:pt>
                <c:pt idx="42">
                  <c:v>133.77908819999968</c:v>
                </c:pt>
                <c:pt idx="43">
                  <c:v>133.57352479999949</c:v>
                </c:pt>
                <c:pt idx="44">
                  <c:v>133.43212870000033</c:v>
                </c:pt>
                <c:pt idx="45">
                  <c:v>133.13217569999998</c:v>
                </c:pt>
                <c:pt idx="46">
                  <c:v>132.99740150000031</c:v>
                </c:pt>
                <c:pt idx="47">
                  <c:v>132.87607990000001</c:v>
                </c:pt>
                <c:pt idx="48">
                  <c:v>132.7756488</c:v>
                </c:pt>
                <c:pt idx="49">
                  <c:v>132.73882179999998</c:v>
                </c:pt>
                <c:pt idx="50">
                  <c:v>132.6237079</c:v>
                </c:pt>
                <c:pt idx="51">
                  <c:v>132.64939399999992</c:v>
                </c:pt>
                <c:pt idx="52">
                  <c:v>132.57470030000002</c:v>
                </c:pt>
                <c:pt idx="53">
                  <c:v>132.4072506</c:v>
                </c:pt>
                <c:pt idx="54">
                  <c:v>132.2834446</c:v>
                </c:pt>
                <c:pt idx="55">
                  <c:v>132.11005229999958</c:v>
                </c:pt>
                <c:pt idx="56">
                  <c:v>132.1928676</c:v>
                </c:pt>
                <c:pt idx="57">
                  <c:v>132.0931673</c:v>
                </c:pt>
                <c:pt idx="58">
                  <c:v>132.00519589999999</c:v>
                </c:pt>
                <c:pt idx="59">
                  <c:v>131.85464240000007</c:v>
                </c:pt>
                <c:pt idx="60">
                  <c:v>131.80473850000001</c:v>
                </c:pt>
                <c:pt idx="61">
                  <c:v>131.72339920000002</c:v>
                </c:pt>
                <c:pt idx="62">
                  <c:v>131.66767620000002</c:v>
                </c:pt>
                <c:pt idx="63">
                  <c:v>131.52799980000037</c:v>
                </c:pt>
                <c:pt idx="64">
                  <c:v>131.36741180000044</c:v>
                </c:pt>
                <c:pt idx="65">
                  <c:v>131.29987379999949</c:v>
                </c:pt>
                <c:pt idx="66">
                  <c:v>131.06878399999999</c:v>
                </c:pt>
                <c:pt idx="67">
                  <c:v>130.93241620000043</c:v>
                </c:pt>
                <c:pt idx="68">
                  <c:v>130.45839530000043</c:v>
                </c:pt>
                <c:pt idx="69">
                  <c:v>130.15287650000027</c:v>
                </c:pt>
                <c:pt idx="70">
                  <c:v>129.30111310000001</c:v>
                </c:pt>
                <c:pt idx="71">
                  <c:v>128.25381679999998</c:v>
                </c:pt>
                <c:pt idx="72">
                  <c:v>127.05070720000001</c:v>
                </c:pt>
                <c:pt idx="73">
                  <c:v>126.3801129</c:v>
                </c:pt>
                <c:pt idx="74">
                  <c:v>125.50220109999998</c:v>
                </c:pt>
                <c:pt idx="75">
                  <c:v>124.99539171000001</c:v>
                </c:pt>
                <c:pt idx="76">
                  <c:v>124.55312237</c:v>
                </c:pt>
                <c:pt idx="77">
                  <c:v>124.52248148999998</c:v>
                </c:pt>
                <c:pt idx="78">
                  <c:v>124.34385408999999</c:v>
                </c:pt>
                <c:pt idx="79">
                  <c:v>124.10472042000002</c:v>
                </c:pt>
                <c:pt idx="80">
                  <c:v>124.02543840999975</c:v>
                </c:pt>
                <c:pt idx="81">
                  <c:v>123.84429531000002</c:v>
                </c:pt>
                <c:pt idx="82">
                  <c:v>123.86113177999998</c:v>
                </c:pt>
                <c:pt idx="83">
                  <c:v>123.79525291</c:v>
                </c:pt>
                <c:pt idx="84">
                  <c:v>123.6564468399997</c:v>
                </c:pt>
                <c:pt idx="85">
                  <c:v>123.5265903</c:v>
                </c:pt>
                <c:pt idx="86">
                  <c:v>123.62826680999984</c:v>
                </c:pt>
                <c:pt idx="87">
                  <c:v>123.58495934000015</c:v>
                </c:pt>
                <c:pt idx="88">
                  <c:v>127.37015649999998</c:v>
                </c:pt>
                <c:pt idx="89">
                  <c:v>127.0442937000003</c:v>
                </c:pt>
                <c:pt idx="90">
                  <c:v>126.17478970000001</c:v>
                </c:pt>
                <c:pt idx="91">
                  <c:v>125.56937149999995</c:v>
                </c:pt>
                <c:pt idx="92">
                  <c:v>124.86557157999977</c:v>
                </c:pt>
                <c:pt idx="93">
                  <c:v>124.39987098</c:v>
                </c:pt>
                <c:pt idx="94">
                  <c:v>123.06552802</c:v>
                </c:pt>
                <c:pt idx="95">
                  <c:v>122.40804616</c:v>
                </c:pt>
                <c:pt idx="96">
                  <c:v>124.58433254999984</c:v>
                </c:pt>
                <c:pt idx="97">
                  <c:v>123.09818234999995</c:v>
                </c:pt>
                <c:pt idx="98">
                  <c:v>125.010806</c:v>
                </c:pt>
                <c:pt idx="99">
                  <c:v>126.2924586</c:v>
                </c:pt>
                <c:pt idx="100">
                  <c:v>126.04321650000016</c:v>
                </c:pt>
                <c:pt idx="101">
                  <c:v>129.25824030000044</c:v>
                </c:pt>
                <c:pt idx="102">
                  <c:v>129.25440840000007</c:v>
                </c:pt>
                <c:pt idx="103">
                  <c:v>129.40805790000007</c:v>
                </c:pt>
                <c:pt idx="104">
                  <c:v>132.73199890000001</c:v>
                </c:pt>
                <c:pt idx="105">
                  <c:v>132.6628441</c:v>
                </c:pt>
                <c:pt idx="106">
                  <c:v>132.5286533</c:v>
                </c:pt>
                <c:pt idx="107">
                  <c:v>132.38596510000002</c:v>
                </c:pt>
                <c:pt idx="108">
                  <c:v>132.49656009999998</c:v>
                </c:pt>
                <c:pt idx="109">
                  <c:v>135.521871</c:v>
                </c:pt>
                <c:pt idx="110">
                  <c:v>135.53699589999999</c:v>
                </c:pt>
                <c:pt idx="111">
                  <c:v>135.45154910000031</c:v>
                </c:pt>
                <c:pt idx="112">
                  <c:v>135.5465188</c:v>
                </c:pt>
                <c:pt idx="113">
                  <c:v>135.29770369999972</c:v>
                </c:pt>
                <c:pt idx="114">
                  <c:v>135.1314382000003</c:v>
                </c:pt>
                <c:pt idx="115">
                  <c:v>131.9215935</c:v>
                </c:pt>
                <c:pt idx="116">
                  <c:v>131.63365659999968</c:v>
                </c:pt>
                <c:pt idx="117">
                  <c:v>131.50402159999999</c:v>
                </c:pt>
                <c:pt idx="118">
                  <c:v>131.27925859999968</c:v>
                </c:pt>
                <c:pt idx="119">
                  <c:v>131.2044823</c:v>
                </c:pt>
                <c:pt idx="120">
                  <c:v>131.1379608</c:v>
                </c:pt>
                <c:pt idx="121">
                  <c:v>128.11618309999992</c:v>
                </c:pt>
                <c:pt idx="122">
                  <c:v>128.03274010000001</c:v>
                </c:pt>
                <c:pt idx="123">
                  <c:v>127.88615489999998</c:v>
                </c:pt>
                <c:pt idx="124">
                  <c:v>127.77776590000002</c:v>
                </c:pt>
                <c:pt idx="125">
                  <c:v>127.85772489999998</c:v>
                </c:pt>
                <c:pt idx="126">
                  <c:v>127.68991680000001</c:v>
                </c:pt>
                <c:pt idx="127">
                  <c:v>127.54220359999999</c:v>
                </c:pt>
                <c:pt idx="128">
                  <c:v>127.34204320000002</c:v>
                </c:pt>
                <c:pt idx="129">
                  <c:v>127.2500967</c:v>
                </c:pt>
                <c:pt idx="130">
                  <c:v>127.30237279999969</c:v>
                </c:pt>
                <c:pt idx="131">
                  <c:v>127.1944628</c:v>
                </c:pt>
                <c:pt idx="132">
                  <c:v>127.0817067</c:v>
                </c:pt>
                <c:pt idx="133">
                  <c:v>127.0259788999997</c:v>
                </c:pt>
                <c:pt idx="134">
                  <c:v>126.99800279999998</c:v>
                </c:pt>
                <c:pt idx="135">
                  <c:v>127.06356719999998</c:v>
                </c:pt>
                <c:pt idx="136">
                  <c:v>127.03991470000012</c:v>
                </c:pt>
                <c:pt idx="137">
                  <c:v>126.9483867</c:v>
                </c:pt>
                <c:pt idx="138">
                  <c:v>126.9170519000002</c:v>
                </c:pt>
                <c:pt idx="139">
                  <c:v>126.85156310000002</c:v>
                </c:pt>
                <c:pt idx="140">
                  <c:v>126.97042500000002</c:v>
                </c:pt>
                <c:pt idx="141">
                  <c:v>126.8285132</c:v>
                </c:pt>
                <c:pt idx="142">
                  <c:v>126.8281262</c:v>
                </c:pt>
                <c:pt idx="143">
                  <c:v>126.8165085</c:v>
                </c:pt>
                <c:pt idx="144">
                  <c:v>129.8336669</c:v>
                </c:pt>
                <c:pt idx="145">
                  <c:v>129.68050109999999</c:v>
                </c:pt>
                <c:pt idx="146">
                  <c:v>129.57943459999998</c:v>
                </c:pt>
                <c:pt idx="147">
                  <c:v>129.52142550000033</c:v>
                </c:pt>
                <c:pt idx="148">
                  <c:v>129.44402449999998</c:v>
                </c:pt>
                <c:pt idx="149">
                  <c:v>129.34456549999962</c:v>
                </c:pt>
                <c:pt idx="150">
                  <c:v>129.10216079999998</c:v>
                </c:pt>
                <c:pt idx="151">
                  <c:v>129.23048030000001</c:v>
                </c:pt>
                <c:pt idx="152">
                  <c:v>129.05535</c:v>
                </c:pt>
                <c:pt idx="153">
                  <c:v>128.96679140000001</c:v>
                </c:pt>
                <c:pt idx="154">
                  <c:v>128.87830310000001</c:v>
                </c:pt>
                <c:pt idx="155">
                  <c:v>128.9126076</c:v>
                </c:pt>
                <c:pt idx="156">
                  <c:v>128.94347559999972</c:v>
                </c:pt>
                <c:pt idx="157">
                  <c:v>128.92030160000004</c:v>
                </c:pt>
                <c:pt idx="158">
                  <c:v>129.03947959999999</c:v>
                </c:pt>
                <c:pt idx="159">
                  <c:v>128.9751981</c:v>
                </c:pt>
                <c:pt idx="160">
                  <c:v>128.8583801000004</c:v>
                </c:pt>
                <c:pt idx="161">
                  <c:v>128.69784229999999</c:v>
                </c:pt>
                <c:pt idx="162">
                  <c:v>128.60371499999968</c:v>
                </c:pt>
                <c:pt idx="163">
                  <c:v>128.4349661</c:v>
                </c:pt>
                <c:pt idx="164">
                  <c:v>128.2825365000003</c:v>
                </c:pt>
                <c:pt idx="165">
                  <c:v>128.23931819999999</c:v>
                </c:pt>
                <c:pt idx="166">
                  <c:v>128.32233870000056</c:v>
                </c:pt>
                <c:pt idx="167">
                  <c:v>128.29438869999998</c:v>
                </c:pt>
                <c:pt idx="168">
                  <c:v>128.1748624999997</c:v>
                </c:pt>
                <c:pt idx="169">
                  <c:v>128.08864950000037</c:v>
                </c:pt>
                <c:pt idx="170">
                  <c:v>128.03669369999992</c:v>
                </c:pt>
                <c:pt idx="171">
                  <c:v>127.93612120000016</c:v>
                </c:pt>
                <c:pt idx="172">
                  <c:v>128.0001618</c:v>
                </c:pt>
                <c:pt idx="173">
                  <c:v>127.9099961</c:v>
                </c:pt>
                <c:pt idx="174">
                  <c:v>127.81563829999995</c:v>
                </c:pt>
                <c:pt idx="175">
                  <c:v>127.67085899999975</c:v>
                </c:pt>
                <c:pt idx="176">
                  <c:v>127.5808892</c:v>
                </c:pt>
                <c:pt idx="177">
                  <c:v>127.46696900000025</c:v>
                </c:pt>
                <c:pt idx="178">
                  <c:v>127.3681962</c:v>
                </c:pt>
                <c:pt idx="179">
                  <c:v>127.40472050000002</c:v>
                </c:pt>
                <c:pt idx="180">
                  <c:v>127.07827849999984</c:v>
                </c:pt>
                <c:pt idx="181">
                  <c:v>127.0314271</c:v>
                </c:pt>
                <c:pt idx="182">
                  <c:v>126.71084500000002</c:v>
                </c:pt>
                <c:pt idx="183">
                  <c:v>126.64323349999999</c:v>
                </c:pt>
                <c:pt idx="184">
                  <c:v>126.2501329</c:v>
                </c:pt>
                <c:pt idx="185">
                  <c:v>126.1080725999997</c:v>
                </c:pt>
                <c:pt idx="186">
                  <c:v>129.2654713</c:v>
                </c:pt>
                <c:pt idx="187">
                  <c:v>128.69358579999937</c:v>
                </c:pt>
                <c:pt idx="188">
                  <c:v>125.1464766</c:v>
                </c:pt>
                <c:pt idx="189">
                  <c:v>125.0245098</c:v>
                </c:pt>
                <c:pt idx="190">
                  <c:v>124.96088266000002</c:v>
                </c:pt>
                <c:pt idx="191">
                  <c:v>124.86802891000001</c:v>
                </c:pt>
                <c:pt idx="192">
                  <c:v>124.76122849000026</c:v>
                </c:pt>
                <c:pt idx="193">
                  <c:v>124.92788117000001</c:v>
                </c:pt>
                <c:pt idx="194">
                  <c:v>125.23828469999999</c:v>
                </c:pt>
                <c:pt idx="195">
                  <c:v>123.09894344999999</c:v>
                </c:pt>
                <c:pt idx="196">
                  <c:v>123.04315609000002</c:v>
                </c:pt>
                <c:pt idx="197">
                  <c:v>124.12154698000002</c:v>
                </c:pt>
                <c:pt idx="198">
                  <c:v>124.87092173000001</c:v>
                </c:pt>
                <c:pt idx="199">
                  <c:v>126.14711260000016</c:v>
                </c:pt>
                <c:pt idx="200">
                  <c:v>126.69087479999995</c:v>
                </c:pt>
                <c:pt idx="201">
                  <c:v>273.81227320000005</c:v>
                </c:pt>
                <c:pt idx="202">
                  <c:v>273.7702491</c:v>
                </c:pt>
                <c:pt idx="203">
                  <c:v>273.72560929999969</c:v>
                </c:pt>
                <c:pt idx="204">
                  <c:v>274.55681139999996</c:v>
                </c:pt>
                <c:pt idx="205">
                  <c:v>274.51092310000001</c:v>
                </c:pt>
                <c:pt idx="206">
                  <c:v>274.4998837</c:v>
                </c:pt>
                <c:pt idx="207">
                  <c:v>274.56063340000003</c:v>
                </c:pt>
                <c:pt idx="208">
                  <c:v>274.63317749999914</c:v>
                </c:pt>
                <c:pt idx="209">
                  <c:v>165.0751314</c:v>
                </c:pt>
                <c:pt idx="210">
                  <c:v>159.05835670000027</c:v>
                </c:pt>
                <c:pt idx="211">
                  <c:v>157.70225909999999</c:v>
                </c:pt>
                <c:pt idx="212">
                  <c:v>160.90108519999998</c:v>
                </c:pt>
                <c:pt idx="213">
                  <c:v>167.78286</c:v>
                </c:pt>
                <c:pt idx="214">
                  <c:v>169.8104587</c:v>
                </c:pt>
                <c:pt idx="215">
                  <c:v>164.17343169999998</c:v>
                </c:pt>
                <c:pt idx="216">
                  <c:v>157.25070169999998</c:v>
                </c:pt>
                <c:pt idx="217">
                  <c:v>154.85721840000062</c:v>
                </c:pt>
                <c:pt idx="218">
                  <c:v>150.8848279000004</c:v>
                </c:pt>
                <c:pt idx="219">
                  <c:v>147.53213440000007</c:v>
                </c:pt>
                <c:pt idx="220">
                  <c:v>141.8016623</c:v>
                </c:pt>
                <c:pt idx="221">
                  <c:v>139.8745098</c:v>
                </c:pt>
                <c:pt idx="222">
                  <c:v>136.80783050000031</c:v>
                </c:pt>
                <c:pt idx="223">
                  <c:v>136.16593230000001</c:v>
                </c:pt>
                <c:pt idx="224">
                  <c:v>132.49418230000001</c:v>
                </c:pt>
                <c:pt idx="225">
                  <c:v>131.0651153</c:v>
                </c:pt>
                <c:pt idx="226">
                  <c:v>129.16099300000002</c:v>
                </c:pt>
                <c:pt idx="227">
                  <c:v>102.52592829999998</c:v>
                </c:pt>
                <c:pt idx="228">
                  <c:v>101.92371970000002</c:v>
                </c:pt>
                <c:pt idx="229">
                  <c:v>98.755623090000157</c:v>
                </c:pt>
                <c:pt idx="230">
                  <c:v>98.356643300000002</c:v>
                </c:pt>
                <c:pt idx="231">
                  <c:v>97.828506640000001</c:v>
                </c:pt>
                <c:pt idx="232">
                  <c:v>96.935623820000188</c:v>
                </c:pt>
                <c:pt idx="233">
                  <c:v>94.611070080000005</c:v>
                </c:pt>
                <c:pt idx="234">
                  <c:v>92.739128129999983</c:v>
                </c:pt>
                <c:pt idx="235">
                  <c:v>90.345692970000002</c:v>
                </c:pt>
                <c:pt idx="236">
                  <c:v>91.003967309999979</c:v>
                </c:pt>
                <c:pt idx="237">
                  <c:v>90.510325589999994</c:v>
                </c:pt>
                <c:pt idx="238">
                  <c:v>91.496050940000188</c:v>
                </c:pt>
                <c:pt idx="239">
                  <c:v>91.568741829999723</c:v>
                </c:pt>
                <c:pt idx="240">
                  <c:v>91.292285419999999</c:v>
                </c:pt>
                <c:pt idx="241">
                  <c:v>91.474811489999993</c:v>
                </c:pt>
                <c:pt idx="242">
                  <c:v>94.628291879999736</c:v>
                </c:pt>
                <c:pt idx="243">
                  <c:v>91.896679309999982</c:v>
                </c:pt>
                <c:pt idx="244">
                  <c:v>89.684776779999737</c:v>
                </c:pt>
                <c:pt idx="245">
                  <c:v>92.471285320000007</c:v>
                </c:pt>
                <c:pt idx="246">
                  <c:v>91.510620470000191</c:v>
                </c:pt>
                <c:pt idx="247">
                  <c:v>90.120270419999798</c:v>
                </c:pt>
                <c:pt idx="248">
                  <c:v>89.161349889999983</c:v>
                </c:pt>
                <c:pt idx="249">
                  <c:v>88.190168069999999</c:v>
                </c:pt>
                <c:pt idx="250">
                  <c:v>86.989011020000007</c:v>
                </c:pt>
                <c:pt idx="251">
                  <c:v>90.228545460000007</c:v>
                </c:pt>
                <c:pt idx="252">
                  <c:v>90.201467719999982</c:v>
                </c:pt>
                <c:pt idx="253">
                  <c:v>89.201920720000217</c:v>
                </c:pt>
                <c:pt idx="254">
                  <c:v>89.285576199999724</c:v>
                </c:pt>
                <c:pt idx="255">
                  <c:v>91.762385600000002</c:v>
                </c:pt>
                <c:pt idx="256">
                  <c:v>92.548254799999995</c:v>
                </c:pt>
                <c:pt idx="257">
                  <c:v>92.191650789999997</c:v>
                </c:pt>
                <c:pt idx="258">
                  <c:v>97.015818379999843</c:v>
                </c:pt>
                <c:pt idx="259">
                  <c:v>96.487433170000003</c:v>
                </c:pt>
                <c:pt idx="260">
                  <c:v>96.418715899999981</c:v>
                </c:pt>
                <c:pt idx="261">
                  <c:v>96.232954399999983</c:v>
                </c:pt>
                <c:pt idx="262">
                  <c:v>98.602364099999988</c:v>
                </c:pt>
                <c:pt idx="263">
                  <c:v>101.24968939999999</c:v>
                </c:pt>
                <c:pt idx="264">
                  <c:v>101.1077337</c:v>
                </c:pt>
                <c:pt idx="265">
                  <c:v>101.1883452999998</c:v>
                </c:pt>
                <c:pt idx="266">
                  <c:v>103.64673209999978</c:v>
                </c:pt>
                <c:pt idx="267">
                  <c:v>103.6958198</c:v>
                </c:pt>
                <c:pt idx="268">
                  <c:v>103.3381614</c:v>
                </c:pt>
                <c:pt idx="269">
                  <c:v>103.1392519</c:v>
                </c:pt>
                <c:pt idx="270">
                  <c:v>103.07295019999978</c:v>
                </c:pt>
                <c:pt idx="271">
                  <c:v>105.38792370000016</c:v>
                </c:pt>
                <c:pt idx="272">
                  <c:v>105.3962985</c:v>
                </c:pt>
                <c:pt idx="273">
                  <c:v>105.21046060000022</c:v>
                </c:pt>
                <c:pt idx="274">
                  <c:v>105.0624653</c:v>
                </c:pt>
                <c:pt idx="275">
                  <c:v>105.1550939</c:v>
                </c:pt>
                <c:pt idx="276">
                  <c:v>104.98604709999998</c:v>
                </c:pt>
                <c:pt idx="277">
                  <c:v>104.813608</c:v>
                </c:pt>
                <c:pt idx="278">
                  <c:v>104.8455493</c:v>
                </c:pt>
                <c:pt idx="279">
                  <c:v>104.63638849999982</c:v>
                </c:pt>
                <c:pt idx="280">
                  <c:v>104.4835772</c:v>
                </c:pt>
                <c:pt idx="281">
                  <c:v>104.3245914</c:v>
                </c:pt>
                <c:pt idx="282">
                  <c:v>104.3544962</c:v>
                </c:pt>
                <c:pt idx="283">
                  <c:v>104.19007029999995</c:v>
                </c:pt>
                <c:pt idx="284">
                  <c:v>104.0310305</c:v>
                </c:pt>
                <c:pt idx="285">
                  <c:v>104.11380279999995</c:v>
                </c:pt>
                <c:pt idx="286">
                  <c:v>103.99016150000016</c:v>
                </c:pt>
                <c:pt idx="287">
                  <c:v>103.84500709999998</c:v>
                </c:pt>
                <c:pt idx="288">
                  <c:v>103.71982749999999</c:v>
                </c:pt>
                <c:pt idx="289">
                  <c:v>103.81276560000002</c:v>
                </c:pt>
                <c:pt idx="290">
                  <c:v>103.6963792</c:v>
                </c:pt>
                <c:pt idx="291">
                  <c:v>103.52989169999998</c:v>
                </c:pt>
                <c:pt idx="292">
                  <c:v>103.6052342</c:v>
                </c:pt>
                <c:pt idx="293">
                  <c:v>103.43222009999999</c:v>
                </c:pt>
                <c:pt idx="294">
                  <c:v>103.25018279999998</c:v>
                </c:pt>
                <c:pt idx="295">
                  <c:v>103.08283029999984</c:v>
                </c:pt>
                <c:pt idx="296">
                  <c:v>103.11924089999998</c:v>
                </c:pt>
                <c:pt idx="297">
                  <c:v>102.9424077</c:v>
                </c:pt>
                <c:pt idx="298">
                  <c:v>102.7750674</c:v>
                </c:pt>
                <c:pt idx="299">
                  <c:v>102.82182039999998</c:v>
                </c:pt>
                <c:pt idx="300">
                  <c:v>102.64594679999998</c:v>
                </c:pt>
                <c:pt idx="301">
                  <c:v>102.5069362</c:v>
                </c:pt>
                <c:pt idx="302">
                  <c:v>102.38560200000001</c:v>
                </c:pt>
                <c:pt idx="303">
                  <c:v>102.43029079999999</c:v>
                </c:pt>
                <c:pt idx="304">
                  <c:v>102.27457130000001</c:v>
                </c:pt>
                <c:pt idx="305">
                  <c:v>102.13890360000002</c:v>
                </c:pt>
                <c:pt idx="306">
                  <c:v>101.9953057</c:v>
                </c:pt>
                <c:pt idx="307">
                  <c:v>101.86001349999999</c:v>
                </c:pt>
                <c:pt idx="308">
                  <c:v>101.92810360000016</c:v>
                </c:pt>
                <c:pt idx="309">
                  <c:v>101.7774089</c:v>
                </c:pt>
                <c:pt idx="310">
                  <c:v>101.42021480000002</c:v>
                </c:pt>
                <c:pt idx="311">
                  <c:v>101.28911739999998</c:v>
                </c:pt>
                <c:pt idx="312">
                  <c:v>101.3607004</c:v>
                </c:pt>
                <c:pt idx="313">
                  <c:v>101.2580538</c:v>
                </c:pt>
                <c:pt idx="314">
                  <c:v>100.93063410000002</c:v>
                </c:pt>
                <c:pt idx="315">
                  <c:v>100.62375069999995</c:v>
                </c:pt>
                <c:pt idx="316">
                  <c:v>100.29436200000002</c:v>
                </c:pt>
                <c:pt idx="317">
                  <c:v>99.71024251</c:v>
                </c:pt>
                <c:pt idx="318">
                  <c:v>99.601247329999978</c:v>
                </c:pt>
                <c:pt idx="319">
                  <c:v>99.487213490000357</c:v>
                </c:pt>
                <c:pt idx="320">
                  <c:v>99.623486119999626</c:v>
                </c:pt>
                <c:pt idx="321">
                  <c:v>99.526105020000003</c:v>
                </c:pt>
                <c:pt idx="322">
                  <c:v>99.438327520000001</c:v>
                </c:pt>
                <c:pt idx="323">
                  <c:v>102.337917</c:v>
                </c:pt>
                <c:pt idx="324">
                  <c:v>102.16129770000002</c:v>
                </c:pt>
                <c:pt idx="325">
                  <c:v>101.93888609999998</c:v>
                </c:pt>
                <c:pt idx="326">
                  <c:v>101.7768425999998</c:v>
                </c:pt>
                <c:pt idx="327">
                  <c:v>103.84912650000012</c:v>
                </c:pt>
                <c:pt idx="328">
                  <c:v>106.44675900000016</c:v>
                </c:pt>
                <c:pt idx="329">
                  <c:v>109.0681501</c:v>
                </c:pt>
                <c:pt idx="330">
                  <c:v>109.18433179999982</c:v>
                </c:pt>
                <c:pt idx="331">
                  <c:v>253.2774096</c:v>
                </c:pt>
                <c:pt idx="332">
                  <c:v>253.2423292</c:v>
                </c:pt>
                <c:pt idx="333">
                  <c:v>253.20725730000001</c:v>
                </c:pt>
                <c:pt idx="334">
                  <c:v>253.17379179999958</c:v>
                </c:pt>
                <c:pt idx="335">
                  <c:v>253.13869790000001</c:v>
                </c:pt>
                <c:pt idx="336">
                  <c:v>253.64873349999999</c:v>
                </c:pt>
                <c:pt idx="337">
                  <c:v>253.60428229999968</c:v>
                </c:pt>
                <c:pt idx="338">
                  <c:v>253.55980690000001</c:v>
                </c:pt>
                <c:pt idx="339">
                  <c:v>253.51993849999999</c:v>
                </c:pt>
                <c:pt idx="340">
                  <c:v>253.47617640000001</c:v>
                </c:pt>
                <c:pt idx="341">
                  <c:v>253.4462355</c:v>
                </c:pt>
                <c:pt idx="342">
                  <c:v>253.4162838</c:v>
                </c:pt>
                <c:pt idx="343">
                  <c:v>253.38573850000034</c:v>
                </c:pt>
                <c:pt idx="344">
                  <c:v>253.60900039999999</c:v>
                </c:pt>
                <c:pt idx="345">
                  <c:v>253.59498919999999</c:v>
                </c:pt>
                <c:pt idx="346">
                  <c:v>253.58731430000037</c:v>
                </c:pt>
                <c:pt idx="347">
                  <c:v>253.59991559999995</c:v>
                </c:pt>
                <c:pt idx="348">
                  <c:v>253.64329229999962</c:v>
                </c:pt>
                <c:pt idx="349">
                  <c:v>253.74168479999952</c:v>
                </c:pt>
                <c:pt idx="350">
                  <c:v>254.27425309999956</c:v>
                </c:pt>
                <c:pt idx="351">
                  <c:v>253.62414319999999</c:v>
                </c:pt>
                <c:pt idx="352">
                  <c:v>253.60850629999999</c:v>
                </c:pt>
                <c:pt idx="353">
                  <c:v>254.14484579999962</c:v>
                </c:pt>
                <c:pt idx="354">
                  <c:v>254.59062040000001</c:v>
                </c:pt>
                <c:pt idx="355">
                  <c:v>254.06024040000031</c:v>
                </c:pt>
                <c:pt idx="356">
                  <c:v>253.43910959999999</c:v>
                </c:pt>
                <c:pt idx="357">
                  <c:v>252.9094781</c:v>
                </c:pt>
                <c:pt idx="358">
                  <c:v>252.29049890000007</c:v>
                </c:pt>
                <c:pt idx="359">
                  <c:v>135.15916169999969</c:v>
                </c:pt>
                <c:pt idx="360">
                  <c:v>141.5332128</c:v>
                </c:pt>
                <c:pt idx="361">
                  <c:v>134.63684359999999</c:v>
                </c:pt>
                <c:pt idx="362">
                  <c:v>129.36032640000062</c:v>
                </c:pt>
                <c:pt idx="363">
                  <c:v>129.07554479999968</c:v>
                </c:pt>
                <c:pt idx="364">
                  <c:v>128.81436529999968</c:v>
                </c:pt>
                <c:pt idx="365">
                  <c:v>126.41108190000016</c:v>
                </c:pt>
                <c:pt idx="366">
                  <c:v>126.253542</c:v>
                </c:pt>
                <c:pt idx="367">
                  <c:v>124.28238029999984</c:v>
                </c:pt>
                <c:pt idx="368">
                  <c:v>121.87270149999974</c:v>
                </c:pt>
                <c:pt idx="369">
                  <c:v>121.93529150000002</c:v>
                </c:pt>
                <c:pt idx="370">
                  <c:v>121.9968295000002</c:v>
                </c:pt>
                <c:pt idx="371">
                  <c:v>122.01805440000012</c:v>
                </c:pt>
                <c:pt idx="372">
                  <c:v>248.1956078</c:v>
                </c:pt>
                <c:pt idx="373">
                  <c:v>248.15788029999999</c:v>
                </c:pt>
                <c:pt idx="374">
                  <c:v>248.12201890000031</c:v>
                </c:pt>
                <c:pt idx="375">
                  <c:v>248.08235970000001</c:v>
                </c:pt>
                <c:pt idx="376">
                  <c:v>248.04173109999999</c:v>
                </c:pt>
                <c:pt idx="377">
                  <c:v>247.26904049999999</c:v>
                </c:pt>
                <c:pt idx="378">
                  <c:v>247.2315266</c:v>
                </c:pt>
                <c:pt idx="379">
                  <c:v>117.1862024</c:v>
                </c:pt>
                <c:pt idx="380">
                  <c:v>120.02909849999998</c:v>
                </c:pt>
                <c:pt idx="381">
                  <c:v>117.5048358</c:v>
                </c:pt>
                <c:pt idx="382">
                  <c:v>118.0628452</c:v>
                </c:pt>
                <c:pt idx="383">
                  <c:v>115.5599672</c:v>
                </c:pt>
                <c:pt idx="384">
                  <c:v>115.8192382</c:v>
                </c:pt>
                <c:pt idx="385">
                  <c:v>116.0187554</c:v>
                </c:pt>
                <c:pt idx="386">
                  <c:v>116.03926319999999</c:v>
                </c:pt>
                <c:pt idx="387">
                  <c:v>116.0054542</c:v>
                </c:pt>
                <c:pt idx="388">
                  <c:v>116.0026586</c:v>
                </c:pt>
                <c:pt idx="389">
                  <c:v>115.9135775</c:v>
                </c:pt>
                <c:pt idx="390">
                  <c:v>116.0299854</c:v>
                </c:pt>
                <c:pt idx="391">
                  <c:v>115.8982924</c:v>
                </c:pt>
                <c:pt idx="392">
                  <c:v>115.8127166</c:v>
                </c:pt>
                <c:pt idx="393">
                  <c:v>115.70244390000002</c:v>
                </c:pt>
                <c:pt idx="394">
                  <c:v>115.647077</c:v>
                </c:pt>
                <c:pt idx="395">
                  <c:v>115.6248926</c:v>
                </c:pt>
                <c:pt idx="396">
                  <c:v>115.55914129999998</c:v>
                </c:pt>
                <c:pt idx="397">
                  <c:v>115.5109472</c:v>
                </c:pt>
                <c:pt idx="398">
                  <c:v>115.44324770000016</c:v>
                </c:pt>
                <c:pt idx="399">
                  <c:v>115.3848041</c:v>
                </c:pt>
                <c:pt idx="400">
                  <c:v>115.37412950000002</c:v>
                </c:pt>
                <c:pt idx="401">
                  <c:v>115.37568229999978</c:v>
                </c:pt>
                <c:pt idx="402">
                  <c:v>117.0517893</c:v>
                </c:pt>
                <c:pt idx="403">
                  <c:v>117.25342860000002</c:v>
                </c:pt>
                <c:pt idx="404">
                  <c:v>117.5951771999998</c:v>
                </c:pt>
                <c:pt idx="405">
                  <c:v>117.68337839999967</c:v>
                </c:pt>
                <c:pt idx="406">
                  <c:v>114.67541039999973</c:v>
                </c:pt>
                <c:pt idx="407">
                  <c:v>114.67999209999975</c:v>
                </c:pt>
                <c:pt idx="408">
                  <c:v>114.70947320000002</c:v>
                </c:pt>
                <c:pt idx="409">
                  <c:v>114.57861699999998</c:v>
                </c:pt>
                <c:pt idx="410">
                  <c:v>114.51984640000002</c:v>
                </c:pt>
                <c:pt idx="411">
                  <c:v>114.34029970000017</c:v>
                </c:pt>
                <c:pt idx="412">
                  <c:v>114.2398584</c:v>
                </c:pt>
                <c:pt idx="413">
                  <c:v>114.18093529999985</c:v>
                </c:pt>
                <c:pt idx="414">
                  <c:v>113.98625740000016</c:v>
                </c:pt>
                <c:pt idx="415">
                  <c:v>113.8069399</c:v>
                </c:pt>
                <c:pt idx="416">
                  <c:v>113.90084640000002</c:v>
                </c:pt>
                <c:pt idx="417">
                  <c:v>113.9551938</c:v>
                </c:pt>
                <c:pt idx="418">
                  <c:v>113.94721530000027</c:v>
                </c:pt>
                <c:pt idx="419">
                  <c:v>115.6410561</c:v>
                </c:pt>
                <c:pt idx="420">
                  <c:v>115.739948</c:v>
                </c:pt>
                <c:pt idx="421">
                  <c:v>115.77002299999998</c:v>
                </c:pt>
                <c:pt idx="422">
                  <c:v>115.8212089</c:v>
                </c:pt>
                <c:pt idx="423">
                  <c:v>115.836001</c:v>
                </c:pt>
                <c:pt idx="424">
                  <c:v>115.7631322</c:v>
                </c:pt>
                <c:pt idx="425">
                  <c:v>115.62082709999984</c:v>
                </c:pt>
                <c:pt idx="426">
                  <c:v>115.5571611</c:v>
                </c:pt>
                <c:pt idx="427">
                  <c:v>244.87836229999999</c:v>
                </c:pt>
                <c:pt idx="428">
                  <c:v>115.29961280000002</c:v>
                </c:pt>
                <c:pt idx="429">
                  <c:v>115.16022030000002</c:v>
                </c:pt>
                <c:pt idx="430">
                  <c:v>115.1184258</c:v>
                </c:pt>
                <c:pt idx="431">
                  <c:v>114.8977331</c:v>
                </c:pt>
                <c:pt idx="432">
                  <c:v>114.93682990000028</c:v>
                </c:pt>
                <c:pt idx="433">
                  <c:v>114.8313105</c:v>
                </c:pt>
                <c:pt idx="434">
                  <c:v>114.66853519999977</c:v>
                </c:pt>
                <c:pt idx="435">
                  <c:v>114.5696688</c:v>
                </c:pt>
                <c:pt idx="436">
                  <c:v>114.5081356</c:v>
                </c:pt>
                <c:pt idx="437">
                  <c:v>114.39225949999999</c:v>
                </c:pt>
                <c:pt idx="438">
                  <c:v>115.74269900000016</c:v>
                </c:pt>
                <c:pt idx="439">
                  <c:v>115.60457959999998</c:v>
                </c:pt>
                <c:pt idx="440">
                  <c:v>115.47926570000016</c:v>
                </c:pt>
                <c:pt idx="441">
                  <c:v>115.415335</c:v>
                </c:pt>
                <c:pt idx="442">
                  <c:v>115.32736130000001</c:v>
                </c:pt>
                <c:pt idx="443">
                  <c:v>115.2583506</c:v>
                </c:pt>
                <c:pt idx="444">
                  <c:v>115.28294080000001</c:v>
                </c:pt>
                <c:pt idx="445">
                  <c:v>115.1822586</c:v>
                </c:pt>
                <c:pt idx="446">
                  <c:v>115.037496</c:v>
                </c:pt>
                <c:pt idx="447">
                  <c:v>244.59388209999995</c:v>
                </c:pt>
                <c:pt idx="448">
                  <c:v>244.55239930000056</c:v>
                </c:pt>
                <c:pt idx="449">
                  <c:v>244.51455829999958</c:v>
                </c:pt>
                <c:pt idx="450">
                  <c:v>244.47914280000001</c:v>
                </c:pt>
                <c:pt idx="451">
                  <c:v>244.45104370000001</c:v>
                </c:pt>
                <c:pt idx="452">
                  <c:v>244.42171260000001</c:v>
                </c:pt>
                <c:pt idx="453">
                  <c:v>114.2260017</c:v>
                </c:pt>
                <c:pt idx="454">
                  <c:v>113.989682</c:v>
                </c:pt>
                <c:pt idx="455">
                  <c:v>113.71072719999998</c:v>
                </c:pt>
                <c:pt idx="456">
                  <c:v>113.78829210000001</c:v>
                </c:pt>
                <c:pt idx="457">
                  <c:v>113.83468449999999</c:v>
                </c:pt>
                <c:pt idx="458">
                  <c:v>113.92952080000002</c:v>
                </c:pt>
                <c:pt idx="459">
                  <c:v>113.95926190000016</c:v>
                </c:pt>
                <c:pt idx="460">
                  <c:v>113.88657019999978</c:v>
                </c:pt>
                <c:pt idx="461">
                  <c:v>113.93738370000015</c:v>
                </c:pt>
                <c:pt idx="462">
                  <c:v>114.13527169999998</c:v>
                </c:pt>
                <c:pt idx="463">
                  <c:v>113.57304269999995</c:v>
                </c:pt>
                <c:pt idx="464">
                  <c:v>113.40373030000001</c:v>
                </c:pt>
                <c:pt idx="465">
                  <c:v>113.17443069999995</c:v>
                </c:pt>
                <c:pt idx="466">
                  <c:v>113.11643599999998</c:v>
                </c:pt>
                <c:pt idx="467">
                  <c:v>112.9318597000002</c:v>
                </c:pt>
                <c:pt idx="468">
                  <c:v>243.97704429999999</c:v>
                </c:pt>
                <c:pt idx="469">
                  <c:v>243.94386689999999</c:v>
                </c:pt>
                <c:pt idx="470">
                  <c:v>243.90698790000027</c:v>
                </c:pt>
                <c:pt idx="471">
                  <c:v>243.87255289999999</c:v>
                </c:pt>
                <c:pt idx="472">
                  <c:v>243.8430261</c:v>
                </c:pt>
                <c:pt idx="473">
                  <c:v>243.8134891</c:v>
                </c:pt>
                <c:pt idx="474">
                  <c:v>243.79379199999968</c:v>
                </c:pt>
                <c:pt idx="475">
                  <c:v>243.7716274</c:v>
                </c:pt>
                <c:pt idx="476">
                  <c:v>243.75208269999999</c:v>
                </c:pt>
                <c:pt idx="477">
                  <c:v>243.72374909999999</c:v>
                </c:pt>
                <c:pt idx="478">
                  <c:v>243.72115869999999</c:v>
                </c:pt>
                <c:pt idx="479">
                  <c:v>242.85977579999968</c:v>
                </c:pt>
                <c:pt idx="480">
                  <c:v>242.85896260000001</c:v>
                </c:pt>
                <c:pt idx="481">
                  <c:v>242.82911540000001</c:v>
                </c:pt>
                <c:pt idx="482">
                  <c:v>242.83462169999999</c:v>
                </c:pt>
                <c:pt idx="483">
                  <c:v>242.76638879999999</c:v>
                </c:pt>
                <c:pt idx="484">
                  <c:v>242.75324940000004</c:v>
                </c:pt>
                <c:pt idx="485">
                  <c:v>242.72544290000027</c:v>
                </c:pt>
                <c:pt idx="486">
                  <c:v>242.70335419999955</c:v>
                </c:pt>
                <c:pt idx="487">
                  <c:v>242.67556679999961</c:v>
                </c:pt>
                <c:pt idx="488">
                  <c:v>242.65040390000001</c:v>
                </c:pt>
                <c:pt idx="489">
                  <c:v>242.61876499999968</c:v>
                </c:pt>
                <c:pt idx="490">
                  <c:v>242.59145330000001</c:v>
                </c:pt>
                <c:pt idx="491">
                  <c:v>242.56373339999999</c:v>
                </c:pt>
                <c:pt idx="492">
                  <c:v>242.53864090000027</c:v>
                </c:pt>
                <c:pt idx="493">
                  <c:v>242.51227309999999</c:v>
                </c:pt>
                <c:pt idx="494">
                  <c:v>242.4836349</c:v>
                </c:pt>
                <c:pt idx="495">
                  <c:v>242.4598915</c:v>
                </c:pt>
                <c:pt idx="496">
                  <c:v>242.43487269999972</c:v>
                </c:pt>
                <c:pt idx="497">
                  <c:v>242.4072754</c:v>
                </c:pt>
                <c:pt idx="498">
                  <c:v>242.37970409999969</c:v>
                </c:pt>
                <c:pt idx="499">
                  <c:v>112.9892918</c:v>
                </c:pt>
                <c:pt idx="500">
                  <c:v>116.39826330000002</c:v>
                </c:pt>
                <c:pt idx="501">
                  <c:v>116.85548919999977</c:v>
                </c:pt>
                <c:pt idx="502">
                  <c:v>115.4990768</c:v>
                </c:pt>
                <c:pt idx="503">
                  <c:v>116.3456508</c:v>
                </c:pt>
                <c:pt idx="504">
                  <c:v>119.76135619999998</c:v>
                </c:pt>
                <c:pt idx="505">
                  <c:v>114.8814929</c:v>
                </c:pt>
                <c:pt idx="506">
                  <c:v>114.66189060000002</c:v>
                </c:pt>
                <c:pt idx="507">
                  <c:v>114.11313229999998</c:v>
                </c:pt>
                <c:pt idx="508">
                  <c:v>113.97683979999998</c:v>
                </c:pt>
                <c:pt idx="509">
                  <c:v>113.65139600000001</c:v>
                </c:pt>
                <c:pt idx="510">
                  <c:v>113.55444230000001</c:v>
                </c:pt>
                <c:pt idx="511">
                  <c:v>113.4814113</c:v>
                </c:pt>
                <c:pt idx="512">
                  <c:v>113.43115709999999</c:v>
                </c:pt>
                <c:pt idx="513">
                  <c:v>113.22534619999973</c:v>
                </c:pt>
                <c:pt idx="514">
                  <c:v>113.3054707999998</c:v>
                </c:pt>
                <c:pt idx="515">
                  <c:v>113.32503079999975</c:v>
                </c:pt>
                <c:pt idx="516">
                  <c:v>113.44160440000032</c:v>
                </c:pt>
                <c:pt idx="517">
                  <c:v>113.63336649999998</c:v>
                </c:pt>
                <c:pt idx="518">
                  <c:v>113.7663412</c:v>
                </c:pt>
                <c:pt idx="519">
                  <c:v>113.94945980000016</c:v>
                </c:pt>
                <c:pt idx="520">
                  <c:v>114.18671279999982</c:v>
                </c:pt>
                <c:pt idx="521">
                  <c:v>111.3541737</c:v>
                </c:pt>
                <c:pt idx="522">
                  <c:v>111.55178149999998</c:v>
                </c:pt>
                <c:pt idx="523">
                  <c:v>111.99350870000002</c:v>
                </c:pt>
                <c:pt idx="524">
                  <c:v>112.57821209999985</c:v>
                </c:pt>
                <c:pt idx="525">
                  <c:v>110.7050672</c:v>
                </c:pt>
                <c:pt idx="526">
                  <c:v>111.2015818</c:v>
                </c:pt>
                <c:pt idx="527">
                  <c:v>110.62538579999973</c:v>
                </c:pt>
                <c:pt idx="528">
                  <c:v>115.16786399999999</c:v>
                </c:pt>
                <c:pt idx="529">
                  <c:v>115.1270495</c:v>
                </c:pt>
                <c:pt idx="530">
                  <c:v>110.25387569999998</c:v>
                </c:pt>
                <c:pt idx="531">
                  <c:v>110.44751390000035</c:v>
                </c:pt>
                <c:pt idx="532">
                  <c:v>110.4654965</c:v>
                </c:pt>
                <c:pt idx="533">
                  <c:v>110.26542259999998</c:v>
                </c:pt>
                <c:pt idx="534">
                  <c:v>110.17653489999975</c:v>
                </c:pt>
                <c:pt idx="535">
                  <c:v>109.8696777</c:v>
                </c:pt>
                <c:pt idx="536">
                  <c:v>109.8047122</c:v>
                </c:pt>
                <c:pt idx="537">
                  <c:v>109.94220980000016</c:v>
                </c:pt>
                <c:pt idx="538">
                  <c:v>110.28822049999999</c:v>
                </c:pt>
                <c:pt idx="539">
                  <c:v>110.4315107000002</c:v>
                </c:pt>
                <c:pt idx="540">
                  <c:v>110.56961330000016</c:v>
                </c:pt>
                <c:pt idx="541">
                  <c:v>110.5218102</c:v>
                </c:pt>
                <c:pt idx="542">
                  <c:v>237.43786630000031</c:v>
                </c:pt>
                <c:pt idx="543">
                  <c:v>237.40032900000031</c:v>
                </c:pt>
                <c:pt idx="544">
                  <c:v>237.36448800000031</c:v>
                </c:pt>
                <c:pt idx="545">
                  <c:v>237.32692390000031</c:v>
                </c:pt>
                <c:pt idx="546">
                  <c:v>110.45197460000016</c:v>
                </c:pt>
                <c:pt idx="547">
                  <c:v>110.2513033</c:v>
                </c:pt>
                <c:pt idx="548">
                  <c:v>110.1849998</c:v>
                </c:pt>
                <c:pt idx="549">
                  <c:v>110.17539149999973</c:v>
                </c:pt>
                <c:pt idx="550">
                  <c:v>109.44266030000016</c:v>
                </c:pt>
                <c:pt idx="551">
                  <c:v>109.29724010000002</c:v>
                </c:pt>
                <c:pt idx="552">
                  <c:v>108.91281859999998</c:v>
                </c:pt>
                <c:pt idx="553">
                  <c:v>108.94641679999999</c:v>
                </c:pt>
                <c:pt idx="554">
                  <c:v>108.84010000000002</c:v>
                </c:pt>
                <c:pt idx="555">
                  <c:v>108.63503479999984</c:v>
                </c:pt>
                <c:pt idx="556">
                  <c:v>108.42195630000002</c:v>
                </c:pt>
                <c:pt idx="557">
                  <c:v>108.21020310000016</c:v>
                </c:pt>
                <c:pt idx="558">
                  <c:v>108.00567009999995</c:v>
                </c:pt>
                <c:pt idx="559">
                  <c:v>107.8787063999997</c:v>
                </c:pt>
                <c:pt idx="560">
                  <c:v>107.8340129</c:v>
                </c:pt>
                <c:pt idx="561">
                  <c:v>107.83088279999984</c:v>
                </c:pt>
                <c:pt idx="562">
                  <c:v>108.1674414</c:v>
                </c:pt>
                <c:pt idx="563">
                  <c:v>108.4308498</c:v>
                </c:pt>
                <c:pt idx="564">
                  <c:v>108.51060720000002</c:v>
                </c:pt>
                <c:pt idx="565">
                  <c:v>108.61381059999998</c:v>
                </c:pt>
                <c:pt idx="566">
                  <c:v>108.7365128</c:v>
                </c:pt>
                <c:pt idx="567">
                  <c:v>236.43041390000027</c:v>
                </c:pt>
                <c:pt idx="568">
                  <c:v>236.3905838</c:v>
                </c:pt>
                <c:pt idx="569">
                  <c:v>236.35980040000001</c:v>
                </c:pt>
                <c:pt idx="570">
                  <c:v>236.3308117</c:v>
                </c:pt>
                <c:pt idx="571">
                  <c:v>236.31450539999992</c:v>
                </c:pt>
                <c:pt idx="572">
                  <c:v>108.2600486</c:v>
                </c:pt>
                <c:pt idx="573">
                  <c:v>108.103555</c:v>
                </c:pt>
                <c:pt idx="574">
                  <c:v>107.8339613</c:v>
                </c:pt>
                <c:pt idx="575">
                  <c:v>108.04622590000027</c:v>
                </c:pt>
                <c:pt idx="576">
                  <c:v>107.89486100000002</c:v>
                </c:pt>
                <c:pt idx="577">
                  <c:v>107.8380626</c:v>
                </c:pt>
                <c:pt idx="578">
                  <c:v>107.79245779999998</c:v>
                </c:pt>
                <c:pt idx="579">
                  <c:v>107.6628635</c:v>
                </c:pt>
                <c:pt idx="580">
                  <c:v>107.57279320000001</c:v>
                </c:pt>
                <c:pt idx="581">
                  <c:v>107.479806</c:v>
                </c:pt>
                <c:pt idx="582">
                  <c:v>107.12676169999995</c:v>
                </c:pt>
                <c:pt idx="583">
                  <c:v>106.63741450000002</c:v>
                </c:pt>
                <c:pt idx="584">
                  <c:v>105.7589553</c:v>
                </c:pt>
                <c:pt idx="585">
                  <c:v>105.06942690000002</c:v>
                </c:pt>
                <c:pt idx="586">
                  <c:v>104.71205490000015</c:v>
                </c:pt>
                <c:pt idx="587">
                  <c:v>104.49212380000016</c:v>
                </c:pt>
                <c:pt idx="588">
                  <c:v>104.10595699999998</c:v>
                </c:pt>
                <c:pt idx="589">
                  <c:v>103.4659462</c:v>
                </c:pt>
                <c:pt idx="590">
                  <c:v>235.75915059999969</c:v>
                </c:pt>
                <c:pt idx="591">
                  <c:v>235.72400589999998</c:v>
                </c:pt>
                <c:pt idx="592">
                  <c:v>235.69099940000001</c:v>
                </c:pt>
                <c:pt idx="593">
                  <c:v>235.66029559999998</c:v>
                </c:pt>
                <c:pt idx="594">
                  <c:v>235.63337099999998</c:v>
                </c:pt>
                <c:pt idx="595">
                  <c:v>235.61748919999999</c:v>
                </c:pt>
                <c:pt idx="596">
                  <c:v>235.60114740000034</c:v>
                </c:pt>
                <c:pt idx="597">
                  <c:v>100.61860249999998</c:v>
                </c:pt>
                <c:pt idx="598">
                  <c:v>100.57153209999984</c:v>
                </c:pt>
                <c:pt idx="599">
                  <c:v>100.66154880000001</c:v>
                </c:pt>
                <c:pt idx="600">
                  <c:v>100.61232680000001</c:v>
                </c:pt>
                <c:pt idx="601">
                  <c:v>100.3202333</c:v>
                </c:pt>
                <c:pt idx="602">
                  <c:v>100.41034500000002</c:v>
                </c:pt>
                <c:pt idx="603">
                  <c:v>100.09419339999999</c:v>
                </c:pt>
                <c:pt idx="604">
                  <c:v>99.765143260000187</c:v>
                </c:pt>
                <c:pt idx="605">
                  <c:v>106.82090749999998</c:v>
                </c:pt>
                <c:pt idx="606">
                  <c:v>106.5984424</c:v>
                </c:pt>
                <c:pt idx="607">
                  <c:v>105.4254799</c:v>
                </c:pt>
                <c:pt idx="608">
                  <c:v>104.739075</c:v>
                </c:pt>
                <c:pt idx="609">
                  <c:v>104.40786180000002</c:v>
                </c:pt>
                <c:pt idx="610">
                  <c:v>102.09917799999998</c:v>
                </c:pt>
                <c:pt idx="611">
                  <c:v>102.04522679999999</c:v>
                </c:pt>
                <c:pt idx="612">
                  <c:v>100.7294417</c:v>
                </c:pt>
                <c:pt idx="613">
                  <c:v>99.442368500000001</c:v>
                </c:pt>
                <c:pt idx="614">
                  <c:v>98.697511390000003</c:v>
                </c:pt>
                <c:pt idx="615">
                  <c:v>237.69272509999999</c:v>
                </c:pt>
                <c:pt idx="616">
                  <c:v>237.67994159999998</c:v>
                </c:pt>
                <c:pt idx="617">
                  <c:v>237.6629748</c:v>
                </c:pt>
                <c:pt idx="618">
                  <c:v>237.6529534</c:v>
                </c:pt>
                <c:pt idx="619">
                  <c:v>237.63971429999961</c:v>
                </c:pt>
                <c:pt idx="620">
                  <c:v>94.804426500000005</c:v>
                </c:pt>
                <c:pt idx="621">
                  <c:v>94.966799769999994</c:v>
                </c:pt>
                <c:pt idx="622">
                  <c:v>95.462894669999997</c:v>
                </c:pt>
                <c:pt idx="623">
                  <c:v>95.763619260000269</c:v>
                </c:pt>
                <c:pt idx="624">
                  <c:v>95.965837569999948</c:v>
                </c:pt>
                <c:pt idx="625">
                  <c:v>102.0561555</c:v>
                </c:pt>
                <c:pt idx="626">
                  <c:v>102.15433379999995</c:v>
                </c:pt>
                <c:pt idx="627">
                  <c:v>102.05987109999982</c:v>
                </c:pt>
                <c:pt idx="628">
                  <c:v>101.87379329999995</c:v>
                </c:pt>
                <c:pt idx="629">
                  <c:v>108.0044078</c:v>
                </c:pt>
                <c:pt idx="630">
                  <c:v>106.9903889</c:v>
                </c:pt>
                <c:pt idx="631">
                  <c:v>106.6962352</c:v>
                </c:pt>
                <c:pt idx="632">
                  <c:v>106.57550269999984</c:v>
                </c:pt>
                <c:pt idx="633">
                  <c:v>106.18389149999985</c:v>
                </c:pt>
                <c:pt idx="634">
                  <c:v>105.25912760000016</c:v>
                </c:pt>
                <c:pt idx="635">
                  <c:v>105.3017502</c:v>
                </c:pt>
                <c:pt idx="636">
                  <c:v>105.0948348</c:v>
                </c:pt>
                <c:pt idx="637">
                  <c:v>241.24675589999956</c:v>
                </c:pt>
                <c:pt idx="638">
                  <c:v>241.20360319999955</c:v>
                </c:pt>
                <c:pt idx="639">
                  <c:v>241.17085399999968</c:v>
                </c:pt>
                <c:pt idx="640">
                  <c:v>241.13980799999999</c:v>
                </c:pt>
                <c:pt idx="641">
                  <c:v>241.11746209999998</c:v>
                </c:pt>
                <c:pt idx="642">
                  <c:v>100.7025879</c:v>
                </c:pt>
                <c:pt idx="643">
                  <c:v>100.55647479999998</c:v>
                </c:pt>
                <c:pt idx="644">
                  <c:v>100.55498919999998</c:v>
                </c:pt>
                <c:pt idx="645">
                  <c:v>100.6804719999998</c:v>
                </c:pt>
                <c:pt idx="646">
                  <c:v>100.7956982</c:v>
                </c:pt>
                <c:pt idx="647">
                  <c:v>100.9728932</c:v>
                </c:pt>
                <c:pt idx="648">
                  <c:v>106.4758272</c:v>
                </c:pt>
                <c:pt idx="649">
                  <c:v>106.9067648</c:v>
                </c:pt>
                <c:pt idx="650">
                  <c:v>112.48923090000002</c:v>
                </c:pt>
                <c:pt idx="651">
                  <c:v>112.51754520000016</c:v>
                </c:pt>
                <c:pt idx="652">
                  <c:v>106.94865740000016</c:v>
                </c:pt>
                <c:pt idx="653">
                  <c:v>106.67446279999984</c:v>
                </c:pt>
                <c:pt idx="654">
                  <c:v>106.4277424</c:v>
                </c:pt>
                <c:pt idx="655">
                  <c:v>106.23772930000015</c:v>
                </c:pt>
                <c:pt idx="656">
                  <c:v>106.30468440000016</c:v>
                </c:pt>
                <c:pt idx="657">
                  <c:v>111.87928009999995</c:v>
                </c:pt>
                <c:pt idx="658">
                  <c:v>111.82381770000001</c:v>
                </c:pt>
                <c:pt idx="659">
                  <c:v>106.10839379999985</c:v>
                </c:pt>
                <c:pt idx="660">
                  <c:v>105.9739706</c:v>
                </c:pt>
                <c:pt idx="661">
                  <c:v>105.53366720000002</c:v>
                </c:pt>
                <c:pt idx="662">
                  <c:v>105.4351729</c:v>
                </c:pt>
                <c:pt idx="663">
                  <c:v>105.3831514</c:v>
                </c:pt>
                <c:pt idx="664">
                  <c:v>104.9091361</c:v>
                </c:pt>
                <c:pt idx="665">
                  <c:v>104.65831919999978</c:v>
                </c:pt>
                <c:pt idx="666">
                  <c:v>104.5440699000003</c:v>
                </c:pt>
                <c:pt idx="667">
                  <c:v>104.4510729</c:v>
                </c:pt>
                <c:pt idx="668">
                  <c:v>104.5197917</c:v>
                </c:pt>
                <c:pt idx="669">
                  <c:v>110.2418861</c:v>
                </c:pt>
                <c:pt idx="670">
                  <c:v>110.20872809999995</c:v>
                </c:pt>
                <c:pt idx="671">
                  <c:v>109.97420219999998</c:v>
                </c:pt>
                <c:pt idx="672">
                  <c:v>109.92678770000001</c:v>
                </c:pt>
                <c:pt idx="673">
                  <c:v>104.1324037</c:v>
                </c:pt>
                <c:pt idx="674">
                  <c:v>103.9755574</c:v>
                </c:pt>
                <c:pt idx="675">
                  <c:v>109.66194520000002</c:v>
                </c:pt>
                <c:pt idx="676">
                  <c:v>109.40218400000002</c:v>
                </c:pt>
                <c:pt idx="677">
                  <c:v>103.54159850000002</c:v>
                </c:pt>
                <c:pt idx="678">
                  <c:v>103.42218339999998</c:v>
                </c:pt>
                <c:pt idx="679">
                  <c:v>103.32887319999973</c:v>
                </c:pt>
                <c:pt idx="680">
                  <c:v>103.288162</c:v>
                </c:pt>
                <c:pt idx="681">
                  <c:v>103.25121070000016</c:v>
                </c:pt>
                <c:pt idx="682">
                  <c:v>108.7823616</c:v>
                </c:pt>
                <c:pt idx="683">
                  <c:v>108.67115339999998</c:v>
                </c:pt>
                <c:pt idx="684">
                  <c:v>108.44651890000016</c:v>
                </c:pt>
                <c:pt idx="685">
                  <c:v>108.40026899999999</c:v>
                </c:pt>
                <c:pt idx="686">
                  <c:v>108.44522680000016</c:v>
                </c:pt>
                <c:pt idx="687">
                  <c:v>108.3036357</c:v>
                </c:pt>
                <c:pt idx="688">
                  <c:v>107.52687229999977</c:v>
                </c:pt>
                <c:pt idx="689">
                  <c:v>107.3943447</c:v>
                </c:pt>
                <c:pt idx="690">
                  <c:v>107.3877966</c:v>
                </c:pt>
                <c:pt idx="691">
                  <c:v>112.74916880000002</c:v>
                </c:pt>
                <c:pt idx="692">
                  <c:v>107.25121080000002</c:v>
                </c:pt>
                <c:pt idx="693">
                  <c:v>107.36687740000001</c:v>
                </c:pt>
                <c:pt idx="694">
                  <c:v>112.8705157</c:v>
                </c:pt>
                <c:pt idx="695">
                  <c:v>112.87661960000015</c:v>
                </c:pt>
                <c:pt idx="696">
                  <c:v>112.72799329999999</c:v>
                </c:pt>
                <c:pt idx="697">
                  <c:v>112.5177063</c:v>
                </c:pt>
                <c:pt idx="698">
                  <c:v>107.16766950000016</c:v>
                </c:pt>
                <c:pt idx="699">
                  <c:v>107.23331330000002</c:v>
                </c:pt>
                <c:pt idx="700">
                  <c:v>106.99503230000001</c:v>
                </c:pt>
                <c:pt idx="701">
                  <c:v>106.8455515</c:v>
                </c:pt>
                <c:pt idx="702">
                  <c:v>106.5985563</c:v>
                </c:pt>
                <c:pt idx="703">
                  <c:v>106.24356020000022</c:v>
                </c:pt>
                <c:pt idx="704">
                  <c:v>105.98401629999999</c:v>
                </c:pt>
                <c:pt idx="705">
                  <c:v>106.20129630000002</c:v>
                </c:pt>
                <c:pt idx="706">
                  <c:v>106.15327679999984</c:v>
                </c:pt>
                <c:pt idx="707">
                  <c:v>106.05379029999995</c:v>
                </c:pt>
                <c:pt idx="708">
                  <c:v>105.99767060000028</c:v>
                </c:pt>
                <c:pt idx="709">
                  <c:v>106.04487279999998</c:v>
                </c:pt>
                <c:pt idx="710">
                  <c:v>105.8812259000002</c:v>
                </c:pt>
                <c:pt idx="711">
                  <c:v>105.53211390000016</c:v>
                </c:pt>
                <c:pt idx="712">
                  <c:v>105.61257869999984</c:v>
                </c:pt>
                <c:pt idx="713">
                  <c:v>105.6632819</c:v>
                </c:pt>
                <c:pt idx="714">
                  <c:v>105.46001649999999</c:v>
                </c:pt>
                <c:pt idx="715">
                  <c:v>105.44419490000031</c:v>
                </c:pt>
                <c:pt idx="716">
                  <c:v>105.39671130000001</c:v>
                </c:pt>
                <c:pt idx="717">
                  <c:v>100.5924225</c:v>
                </c:pt>
                <c:pt idx="718">
                  <c:v>100.70417550000002</c:v>
                </c:pt>
                <c:pt idx="719">
                  <c:v>100.7127129</c:v>
                </c:pt>
                <c:pt idx="720">
                  <c:v>100.83207779999975</c:v>
                </c:pt>
                <c:pt idx="721">
                  <c:v>100.92195470000016</c:v>
                </c:pt>
                <c:pt idx="722">
                  <c:v>105.6707753999997</c:v>
                </c:pt>
                <c:pt idx="723">
                  <c:v>100.19912490000016</c:v>
                </c:pt>
                <c:pt idx="724">
                  <c:v>100.04648560000012</c:v>
                </c:pt>
                <c:pt idx="725">
                  <c:v>99.929931980000006</c:v>
                </c:pt>
                <c:pt idx="726">
                  <c:v>99.892953930000004</c:v>
                </c:pt>
                <c:pt idx="727">
                  <c:v>99.759243150000003</c:v>
                </c:pt>
                <c:pt idx="728">
                  <c:v>99.622045649999919</c:v>
                </c:pt>
                <c:pt idx="729">
                  <c:v>99.544459750000186</c:v>
                </c:pt>
                <c:pt idx="730">
                  <c:v>99.433685620000205</c:v>
                </c:pt>
                <c:pt idx="731">
                  <c:v>99.498222929999997</c:v>
                </c:pt>
                <c:pt idx="732">
                  <c:v>99.491791550000002</c:v>
                </c:pt>
                <c:pt idx="733">
                  <c:v>99.447820320000204</c:v>
                </c:pt>
                <c:pt idx="734">
                  <c:v>99.452285329999981</c:v>
                </c:pt>
                <c:pt idx="735">
                  <c:v>99.446421630000174</c:v>
                </c:pt>
                <c:pt idx="736">
                  <c:v>99.40843556999998</c:v>
                </c:pt>
                <c:pt idx="737">
                  <c:v>99.283480159999769</c:v>
                </c:pt>
                <c:pt idx="738">
                  <c:v>99.299911370000004</c:v>
                </c:pt>
                <c:pt idx="739">
                  <c:v>99.213506859999981</c:v>
                </c:pt>
                <c:pt idx="740">
                  <c:v>99.164149839999979</c:v>
                </c:pt>
                <c:pt idx="741">
                  <c:v>99.325514200000001</c:v>
                </c:pt>
                <c:pt idx="742">
                  <c:v>99.255525989999995</c:v>
                </c:pt>
                <c:pt idx="743">
                  <c:v>99.399275959999983</c:v>
                </c:pt>
                <c:pt idx="744">
                  <c:v>105.1274524</c:v>
                </c:pt>
                <c:pt idx="745">
                  <c:v>105.01150560000028</c:v>
                </c:pt>
                <c:pt idx="746">
                  <c:v>105.0544352</c:v>
                </c:pt>
                <c:pt idx="747">
                  <c:v>104.9492328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80544"/>
        <c:axId val="33391168"/>
      </c:scatterChart>
      <c:valAx>
        <c:axId val="33380544"/>
        <c:scaling>
          <c:orientation val="minMax"/>
          <c:max val="275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In-Situ [Tb]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91168"/>
        <c:crosses val="autoZero"/>
        <c:crossBetween val="midCat"/>
      </c:valAx>
      <c:valAx>
        <c:axId val="33391168"/>
        <c:scaling>
          <c:orientation val="minMax"/>
          <c:max val="275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HUT [Tb]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8054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25446822079443"/>
          <c:y val="0.16239610673665789"/>
          <c:w val="0.68676999015446971"/>
          <c:h val="0.5910451297754432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0.10510814358682199"/>
                  <c:y val="0.42047426363371393"/>
                </c:manualLayout>
              </c:layout>
              <c:numFmt formatCode="General" sourceLinked="0"/>
            </c:trendlineLbl>
          </c:trendline>
          <c:xVal>
            <c:numRef>
              <c:f>Late!$A$483:$A$746</c:f>
              <c:numCache>
                <c:formatCode>General</c:formatCode>
                <c:ptCount val="264"/>
                <c:pt idx="0">
                  <c:v>265.75010999999921</c:v>
                </c:pt>
                <c:pt idx="1">
                  <c:v>265.66295000000002</c:v>
                </c:pt>
                <c:pt idx="2">
                  <c:v>267.08137999999889</c:v>
                </c:pt>
                <c:pt idx="3">
                  <c:v>266.78627999999884</c:v>
                </c:pt>
                <c:pt idx="4">
                  <c:v>266.83694999999921</c:v>
                </c:pt>
                <c:pt idx="5">
                  <c:v>267.47262999999964</c:v>
                </c:pt>
                <c:pt idx="6">
                  <c:v>267.25689</c:v>
                </c:pt>
                <c:pt idx="7">
                  <c:v>267.09115999999864</c:v>
                </c:pt>
                <c:pt idx="8">
                  <c:v>265.54363000000001</c:v>
                </c:pt>
                <c:pt idx="9">
                  <c:v>266.28426999999999</c:v>
                </c:pt>
                <c:pt idx="10">
                  <c:v>265.88927000000001</c:v>
                </c:pt>
                <c:pt idx="11">
                  <c:v>264.51072999999963</c:v>
                </c:pt>
                <c:pt idx="12">
                  <c:v>264.53300999999908</c:v>
                </c:pt>
                <c:pt idx="13">
                  <c:v>265.0643</c:v>
                </c:pt>
                <c:pt idx="14">
                  <c:v>259.86819000000003</c:v>
                </c:pt>
                <c:pt idx="15">
                  <c:v>250.10792000000001</c:v>
                </c:pt>
                <c:pt idx="16">
                  <c:v>237.72121000000001</c:v>
                </c:pt>
                <c:pt idx="17">
                  <c:v>229.50098</c:v>
                </c:pt>
                <c:pt idx="18">
                  <c:v>222.45774000000034</c:v>
                </c:pt>
                <c:pt idx="19">
                  <c:v>214.96059</c:v>
                </c:pt>
                <c:pt idx="20">
                  <c:v>209.11936999999998</c:v>
                </c:pt>
                <c:pt idx="21">
                  <c:v>203.31124000000034</c:v>
                </c:pt>
                <c:pt idx="22">
                  <c:v>199.41278</c:v>
                </c:pt>
                <c:pt idx="23">
                  <c:v>196.14361999999966</c:v>
                </c:pt>
                <c:pt idx="24">
                  <c:v>193.55179000000001</c:v>
                </c:pt>
                <c:pt idx="25">
                  <c:v>191.14359999999965</c:v>
                </c:pt>
                <c:pt idx="26">
                  <c:v>188.98626000000004</c:v>
                </c:pt>
                <c:pt idx="27">
                  <c:v>186.91731000000001</c:v>
                </c:pt>
                <c:pt idx="28">
                  <c:v>185.12864000000027</c:v>
                </c:pt>
                <c:pt idx="29">
                  <c:v>183.54159999999999</c:v>
                </c:pt>
                <c:pt idx="30">
                  <c:v>182.38734000000068</c:v>
                </c:pt>
                <c:pt idx="31">
                  <c:v>181.90416999999999</c:v>
                </c:pt>
                <c:pt idx="32">
                  <c:v>181.85124000000062</c:v>
                </c:pt>
                <c:pt idx="33">
                  <c:v>183.11142000000001</c:v>
                </c:pt>
                <c:pt idx="34">
                  <c:v>207.77488999999966</c:v>
                </c:pt>
                <c:pt idx="35">
                  <c:v>238.37133000000034</c:v>
                </c:pt>
                <c:pt idx="36">
                  <c:v>244.71794999999997</c:v>
                </c:pt>
                <c:pt idx="37">
                  <c:v>241.06194000000033</c:v>
                </c:pt>
                <c:pt idx="38">
                  <c:v>233.17922999999999</c:v>
                </c:pt>
                <c:pt idx="39">
                  <c:v>220.27732</c:v>
                </c:pt>
                <c:pt idx="40">
                  <c:v>203.01501999999999</c:v>
                </c:pt>
                <c:pt idx="41">
                  <c:v>186.98564000000007</c:v>
                </c:pt>
                <c:pt idx="42">
                  <c:v>180.67060999999998</c:v>
                </c:pt>
                <c:pt idx="43">
                  <c:v>177.94654</c:v>
                </c:pt>
                <c:pt idx="44">
                  <c:v>176.23614000000001</c:v>
                </c:pt>
                <c:pt idx="45">
                  <c:v>174.99337</c:v>
                </c:pt>
                <c:pt idx="46">
                  <c:v>173.90506999999999</c:v>
                </c:pt>
                <c:pt idx="47">
                  <c:v>172.8328400000004</c:v>
                </c:pt>
                <c:pt idx="48">
                  <c:v>171.87576999999999</c:v>
                </c:pt>
                <c:pt idx="49">
                  <c:v>170.95838000000043</c:v>
                </c:pt>
                <c:pt idx="50">
                  <c:v>170.01087999999999</c:v>
                </c:pt>
                <c:pt idx="51">
                  <c:v>169.20400999999998</c:v>
                </c:pt>
                <c:pt idx="52">
                  <c:v>168.40469999999999</c:v>
                </c:pt>
                <c:pt idx="53">
                  <c:v>167.76836</c:v>
                </c:pt>
                <c:pt idx="54">
                  <c:v>167.79643000000004</c:v>
                </c:pt>
                <c:pt idx="55">
                  <c:v>168.60246000000001</c:v>
                </c:pt>
                <c:pt idx="56">
                  <c:v>169.71633</c:v>
                </c:pt>
                <c:pt idx="57">
                  <c:v>171.63183000000001</c:v>
                </c:pt>
                <c:pt idx="58">
                  <c:v>195.9742</c:v>
                </c:pt>
                <c:pt idx="59">
                  <c:v>236.30993000000001</c:v>
                </c:pt>
                <c:pt idx="60">
                  <c:v>254.58679000000001</c:v>
                </c:pt>
                <c:pt idx="61">
                  <c:v>254.39876000000001</c:v>
                </c:pt>
                <c:pt idx="62">
                  <c:v>247.48406</c:v>
                </c:pt>
                <c:pt idx="63">
                  <c:v>233.10738000000001</c:v>
                </c:pt>
                <c:pt idx="64">
                  <c:v>202.58776</c:v>
                </c:pt>
                <c:pt idx="65">
                  <c:v>178.68263000000007</c:v>
                </c:pt>
                <c:pt idx="66">
                  <c:v>171.43416999999999</c:v>
                </c:pt>
                <c:pt idx="67">
                  <c:v>168.99055000000001</c:v>
                </c:pt>
                <c:pt idx="68">
                  <c:v>167.50436999999999</c:v>
                </c:pt>
                <c:pt idx="69">
                  <c:v>169.36415</c:v>
                </c:pt>
                <c:pt idx="70">
                  <c:v>173.9162</c:v>
                </c:pt>
                <c:pt idx="71">
                  <c:v>172.84210000000004</c:v>
                </c:pt>
                <c:pt idx="72">
                  <c:v>171.88694000000046</c:v>
                </c:pt>
                <c:pt idx="73">
                  <c:v>170.96597</c:v>
                </c:pt>
                <c:pt idx="74">
                  <c:v>170.02111000000033</c:v>
                </c:pt>
                <c:pt idx="75">
                  <c:v>169.21085999999966</c:v>
                </c:pt>
                <c:pt idx="76">
                  <c:v>168.41461999999999</c:v>
                </c:pt>
                <c:pt idx="77">
                  <c:v>167.77096999999998</c:v>
                </c:pt>
                <c:pt idx="78">
                  <c:v>167.79125000000002</c:v>
                </c:pt>
                <c:pt idx="79">
                  <c:v>168.59198000000001</c:v>
                </c:pt>
                <c:pt idx="80">
                  <c:v>169.70433</c:v>
                </c:pt>
                <c:pt idx="81">
                  <c:v>171.58522000000033</c:v>
                </c:pt>
                <c:pt idx="82">
                  <c:v>195.53551999999999</c:v>
                </c:pt>
                <c:pt idx="83">
                  <c:v>236.00394</c:v>
                </c:pt>
                <c:pt idx="84">
                  <c:v>254.51875999999999</c:v>
                </c:pt>
                <c:pt idx="85">
                  <c:v>254.44623000000001</c:v>
                </c:pt>
                <c:pt idx="86">
                  <c:v>247.57615000000001</c:v>
                </c:pt>
                <c:pt idx="87">
                  <c:v>233.3235</c:v>
                </c:pt>
                <c:pt idx="88">
                  <c:v>202.92505</c:v>
                </c:pt>
                <c:pt idx="89">
                  <c:v>178.81695999999999</c:v>
                </c:pt>
                <c:pt idx="90">
                  <c:v>171.46992</c:v>
                </c:pt>
                <c:pt idx="91">
                  <c:v>169.00865000000002</c:v>
                </c:pt>
                <c:pt idx="92">
                  <c:v>167.51749000000001</c:v>
                </c:pt>
                <c:pt idx="93">
                  <c:v>170.54014000000001</c:v>
                </c:pt>
                <c:pt idx="94">
                  <c:v>177.04410999999999</c:v>
                </c:pt>
                <c:pt idx="95">
                  <c:v>176.19904999999997</c:v>
                </c:pt>
                <c:pt idx="96">
                  <c:v>175.28476999999998</c:v>
                </c:pt>
                <c:pt idx="97">
                  <c:v>175.07298</c:v>
                </c:pt>
                <c:pt idx="98">
                  <c:v>174.99585999999999</c:v>
                </c:pt>
                <c:pt idx="99">
                  <c:v>174.74295000000001</c:v>
                </c:pt>
                <c:pt idx="100">
                  <c:v>174.14981999999998</c:v>
                </c:pt>
                <c:pt idx="101">
                  <c:v>174.65609000000001</c:v>
                </c:pt>
                <c:pt idx="102">
                  <c:v>175.13344000000001</c:v>
                </c:pt>
                <c:pt idx="103">
                  <c:v>189.4262300000004</c:v>
                </c:pt>
                <c:pt idx="104">
                  <c:v>241.69111000000001</c:v>
                </c:pt>
                <c:pt idx="105">
                  <c:v>264.34462000000093</c:v>
                </c:pt>
                <c:pt idx="106">
                  <c:v>269.17728000000068</c:v>
                </c:pt>
                <c:pt idx="107">
                  <c:v>269.50370999999927</c:v>
                </c:pt>
                <c:pt idx="108">
                  <c:v>269.40974</c:v>
                </c:pt>
                <c:pt idx="109">
                  <c:v>268.84154999999993</c:v>
                </c:pt>
                <c:pt idx="110">
                  <c:v>268.60316</c:v>
                </c:pt>
                <c:pt idx="111">
                  <c:v>267.18691999999908</c:v>
                </c:pt>
                <c:pt idx="112">
                  <c:v>266.90994999999964</c:v>
                </c:pt>
                <c:pt idx="113">
                  <c:v>266.07481000000001</c:v>
                </c:pt>
                <c:pt idx="114">
                  <c:v>264.8281099999989</c:v>
                </c:pt>
                <c:pt idx="115">
                  <c:v>263.65687000000008</c:v>
                </c:pt>
                <c:pt idx="116">
                  <c:v>262.08204999999964</c:v>
                </c:pt>
                <c:pt idx="117">
                  <c:v>257.89338999999927</c:v>
                </c:pt>
                <c:pt idx="118">
                  <c:v>255.53315000000001</c:v>
                </c:pt>
                <c:pt idx="119">
                  <c:v>250.80706000000001</c:v>
                </c:pt>
                <c:pt idx="120">
                  <c:v>243.73793000000001</c:v>
                </c:pt>
                <c:pt idx="121">
                  <c:v>236.33551</c:v>
                </c:pt>
                <c:pt idx="122">
                  <c:v>229.56165999999999</c:v>
                </c:pt>
                <c:pt idx="123">
                  <c:v>224.3244200000004</c:v>
                </c:pt>
                <c:pt idx="124">
                  <c:v>219.77653999999998</c:v>
                </c:pt>
                <c:pt idx="125">
                  <c:v>216.99181000000004</c:v>
                </c:pt>
                <c:pt idx="126">
                  <c:v>213.28546</c:v>
                </c:pt>
                <c:pt idx="127">
                  <c:v>232.97456999999972</c:v>
                </c:pt>
                <c:pt idx="128">
                  <c:v>249.01696999999999</c:v>
                </c:pt>
                <c:pt idx="129">
                  <c:v>260.46897999999908</c:v>
                </c:pt>
                <c:pt idx="130">
                  <c:v>268.00194999999934</c:v>
                </c:pt>
                <c:pt idx="131">
                  <c:v>269.08070999999927</c:v>
                </c:pt>
                <c:pt idx="132">
                  <c:v>269.27879999999908</c:v>
                </c:pt>
                <c:pt idx="133">
                  <c:v>268.55417999999969</c:v>
                </c:pt>
                <c:pt idx="134">
                  <c:v>267.70533999999884</c:v>
                </c:pt>
                <c:pt idx="135">
                  <c:v>267.59895999999884</c:v>
                </c:pt>
                <c:pt idx="136">
                  <c:v>265.55417</c:v>
                </c:pt>
                <c:pt idx="137">
                  <c:v>257.53990999999934</c:v>
                </c:pt>
                <c:pt idx="138">
                  <c:v>241.25915999999998</c:v>
                </c:pt>
                <c:pt idx="139">
                  <c:v>223.45298000000034</c:v>
                </c:pt>
                <c:pt idx="140">
                  <c:v>210.59131000000033</c:v>
                </c:pt>
                <c:pt idx="141">
                  <c:v>202.84646000000001</c:v>
                </c:pt>
                <c:pt idx="142">
                  <c:v>195.05096</c:v>
                </c:pt>
                <c:pt idx="143">
                  <c:v>189.41876999999999</c:v>
                </c:pt>
                <c:pt idx="144">
                  <c:v>184.52184000000034</c:v>
                </c:pt>
                <c:pt idx="145">
                  <c:v>180.5044</c:v>
                </c:pt>
                <c:pt idx="146">
                  <c:v>176.81926999999999</c:v>
                </c:pt>
                <c:pt idx="147">
                  <c:v>173.82302000000001</c:v>
                </c:pt>
                <c:pt idx="148">
                  <c:v>171.36806000000001</c:v>
                </c:pt>
                <c:pt idx="149">
                  <c:v>169.56397999999999</c:v>
                </c:pt>
                <c:pt idx="150">
                  <c:v>168.55074000000027</c:v>
                </c:pt>
                <c:pt idx="151">
                  <c:v>168.71035000000001</c:v>
                </c:pt>
                <c:pt idx="152">
                  <c:v>172.63203000000001</c:v>
                </c:pt>
                <c:pt idx="153">
                  <c:v>226.14325999999966</c:v>
                </c:pt>
                <c:pt idx="154">
                  <c:v>263.37736000000001</c:v>
                </c:pt>
                <c:pt idx="155">
                  <c:v>267.94668000000001</c:v>
                </c:pt>
                <c:pt idx="156">
                  <c:v>268.66138000000001</c:v>
                </c:pt>
                <c:pt idx="157">
                  <c:v>267.55964999999998</c:v>
                </c:pt>
                <c:pt idx="158">
                  <c:v>266.64737000000002</c:v>
                </c:pt>
                <c:pt idx="159">
                  <c:v>263.00802999999934</c:v>
                </c:pt>
                <c:pt idx="160">
                  <c:v>255.40819000000027</c:v>
                </c:pt>
                <c:pt idx="161">
                  <c:v>234.36187000000001</c:v>
                </c:pt>
                <c:pt idx="162">
                  <c:v>196.18926999999999</c:v>
                </c:pt>
                <c:pt idx="163">
                  <c:v>174.60226</c:v>
                </c:pt>
                <c:pt idx="164">
                  <c:v>170.49453</c:v>
                </c:pt>
                <c:pt idx="165">
                  <c:v>168.67563999999999</c:v>
                </c:pt>
                <c:pt idx="166">
                  <c:v>168.30934000000033</c:v>
                </c:pt>
                <c:pt idx="167">
                  <c:v>167.33871000000033</c:v>
                </c:pt>
                <c:pt idx="168">
                  <c:v>166.79223000000007</c:v>
                </c:pt>
                <c:pt idx="169">
                  <c:v>166.80956999999998</c:v>
                </c:pt>
                <c:pt idx="170">
                  <c:v>166.21959999999959</c:v>
                </c:pt>
                <c:pt idx="171">
                  <c:v>166.33772000000027</c:v>
                </c:pt>
                <c:pt idx="172">
                  <c:v>166.09700000000001</c:v>
                </c:pt>
                <c:pt idx="173">
                  <c:v>166.28494000000001</c:v>
                </c:pt>
                <c:pt idx="174">
                  <c:v>167.10187999999999</c:v>
                </c:pt>
                <c:pt idx="175">
                  <c:v>168.75939</c:v>
                </c:pt>
                <c:pt idx="176">
                  <c:v>170.65033000000034</c:v>
                </c:pt>
                <c:pt idx="177">
                  <c:v>174.56089</c:v>
                </c:pt>
                <c:pt idx="178">
                  <c:v>208.4408</c:v>
                </c:pt>
                <c:pt idx="179">
                  <c:v>247.39771000000007</c:v>
                </c:pt>
                <c:pt idx="180">
                  <c:v>264.70744999999999</c:v>
                </c:pt>
                <c:pt idx="181">
                  <c:v>262.67957999999999</c:v>
                </c:pt>
                <c:pt idx="182">
                  <c:v>258.00992000000002</c:v>
                </c:pt>
                <c:pt idx="183">
                  <c:v>245.68021000000007</c:v>
                </c:pt>
                <c:pt idx="184">
                  <c:v>206.70509999999999</c:v>
                </c:pt>
                <c:pt idx="185">
                  <c:v>173.49590000000001</c:v>
                </c:pt>
                <c:pt idx="186">
                  <c:v>169.28126</c:v>
                </c:pt>
                <c:pt idx="187">
                  <c:v>168.08110000000033</c:v>
                </c:pt>
                <c:pt idx="188">
                  <c:v>167.35474000000033</c:v>
                </c:pt>
                <c:pt idx="189">
                  <c:v>166.74537999999998</c:v>
                </c:pt>
                <c:pt idx="190">
                  <c:v>166.02555000000001</c:v>
                </c:pt>
                <c:pt idx="191">
                  <c:v>165.61158999999998</c:v>
                </c:pt>
                <c:pt idx="192">
                  <c:v>165.26605000000001</c:v>
                </c:pt>
                <c:pt idx="193">
                  <c:v>164.95540000000034</c:v>
                </c:pt>
                <c:pt idx="194">
                  <c:v>164.52501000000001</c:v>
                </c:pt>
                <c:pt idx="195">
                  <c:v>164.06296</c:v>
                </c:pt>
                <c:pt idx="196">
                  <c:v>163.61876999999998</c:v>
                </c:pt>
                <c:pt idx="197">
                  <c:v>163.34622000000007</c:v>
                </c:pt>
                <c:pt idx="198">
                  <c:v>163.47784000000001</c:v>
                </c:pt>
                <c:pt idx="199">
                  <c:v>164.23256999999998</c:v>
                </c:pt>
                <c:pt idx="200">
                  <c:v>164.85991000000001</c:v>
                </c:pt>
                <c:pt idx="201">
                  <c:v>165.57648</c:v>
                </c:pt>
                <c:pt idx="202">
                  <c:v>167.02970999999999</c:v>
                </c:pt>
                <c:pt idx="203">
                  <c:v>168.45169000000001</c:v>
                </c:pt>
                <c:pt idx="204">
                  <c:v>168.96411000000001</c:v>
                </c:pt>
                <c:pt idx="205">
                  <c:v>169.14105999999998</c:v>
                </c:pt>
                <c:pt idx="206">
                  <c:v>168.38901000000001</c:v>
                </c:pt>
                <c:pt idx="207">
                  <c:v>167.32318000000001</c:v>
                </c:pt>
                <c:pt idx="208">
                  <c:v>166.62799000000001</c:v>
                </c:pt>
                <c:pt idx="209">
                  <c:v>165.99109000000001</c:v>
                </c:pt>
                <c:pt idx="210">
                  <c:v>165.56300000000002</c:v>
                </c:pt>
                <c:pt idx="211">
                  <c:v>165.09157999999999</c:v>
                </c:pt>
                <c:pt idx="212">
                  <c:v>164.71114</c:v>
                </c:pt>
                <c:pt idx="213">
                  <c:v>164.42640000000034</c:v>
                </c:pt>
                <c:pt idx="214">
                  <c:v>164.17854</c:v>
                </c:pt>
                <c:pt idx="215">
                  <c:v>163.79435000000001</c:v>
                </c:pt>
                <c:pt idx="216">
                  <c:v>163.58705</c:v>
                </c:pt>
                <c:pt idx="217">
                  <c:v>163.32786000000004</c:v>
                </c:pt>
                <c:pt idx="218">
                  <c:v>163.14387999999965</c:v>
                </c:pt>
                <c:pt idx="219">
                  <c:v>163.00447</c:v>
                </c:pt>
                <c:pt idx="220">
                  <c:v>162.85474000000033</c:v>
                </c:pt>
                <c:pt idx="221">
                  <c:v>162.96259000000001</c:v>
                </c:pt>
                <c:pt idx="222">
                  <c:v>163.4948</c:v>
                </c:pt>
                <c:pt idx="223">
                  <c:v>165.18134000000046</c:v>
                </c:pt>
                <c:pt idx="224">
                  <c:v>166.23734000000007</c:v>
                </c:pt>
                <c:pt idx="225">
                  <c:v>167.65467999999998</c:v>
                </c:pt>
                <c:pt idx="226">
                  <c:v>168.71859999999998</c:v>
                </c:pt>
                <c:pt idx="227">
                  <c:v>168.77634</c:v>
                </c:pt>
                <c:pt idx="228">
                  <c:v>168.70523</c:v>
                </c:pt>
                <c:pt idx="229">
                  <c:v>168.55294000000046</c:v>
                </c:pt>
                <c:pt idx="230">
                  <c:v>168.60862</c:v>
                </c:pt>
                <c:pt idx="231">
                  <c:v>171.14535000000001</c:v>
                </c:pt>
                <c:pt idx="232">
                  <c:v>167.74325999999965</c:v>
                </c:pt>
                <c:pt idx="233">
                  <c:v>166.96701000000004</c:v>
                </c:pt>
                <c:pt idx="234">
                  <c:v>166.93485999999999</c:v>
                </c:pt>
                <c:pt idx="235">
                  <c:v>166.39381</c:v>
                </c:pt>
                <c:pt idx="236">
                  <c:v>167.47254000000001</c:v>
                </c:pt>
                <c:pt idx="237">
                  <c:v>170.0865</c:v>
                </c:pt>
                <c:pt idx="238">
                  <c:v>173.73111</c:v>
                </c:pt>
                <c:pt idx="239">
                  <c:v>172.67099999999999</c:v>
                </c:pt>
                <c:pt idx="240">
                  <c:v>171.72153</c:v>
                </c:pt>
                <c:pt idx="241">
                  <c:v>170.81624000000033</c:v>
                </c:pt>
                <c:pt idx="242">
                  <c:v>169.86351999999999</c:v>
                </c:pt>
                <c:pt idx="243">
                  <c:v>169.08837000000034</c:v>
                </c:pt>
                <c:pt idx="244">
                  <c:v>168.26265999999998</c:v>
                </c:pt>
                <c:pt idx="245">
                  <c:v>167.72681</c:v>
                </c:pt>
                <c:pt idx="246">
                  <c:v>167.88576</c:v>
                </c:pt>
                <c:pt idx="247">
                  <c:v>168.76079999999999</c:v>
                </c:pt>
                <c:pt idx="248">
                  <c:v>169.92250000000001</c:v>
                </c:pt>
                <c:pt idx="249">
                  <c:v>172.68120000000027</c:v>
                </c:pt>
                <c:pt idx="250">
                  <c:v>203.25559999999999</c:v>
                </c:pt>
                <c:pt idx="251">
                  <c:v>240.83950999999999</c:v>
                </c:pt>
                <c:pt idx="252">
                  <c:v>255.44185000000002</c:v>
                </c:pt>
                <c:pt idx="253">
                  <c:v>253.57612</c:v>
                </c:pt>
                <c:pt idx="254">
                  <c:v>245.89913000000001</c:v>
                </c:pt>
                <c:pt idx="255">
                  <c:v>229.37155000000001</c:v>
                </c:pt>
                <c:pt idx="256">
                  <c:v>197.37261000000001</c:v>
                </c:pt>
                <c:pt idx="257">
                  <c:v>176.73806999999999</c:v>
                </c:pt>
                <c:pt idx="258">
                  <c:v>170.91211000000001</c:v>
                </c:pt>
                <c:pt idx="259">
                  <c:v>168.71367999999953</c:v>
                </c:pt>
                <c:pt idx="260">
                  <c:v>167.30172000000007</c:v>
                </c:pt>
                <c:pt idx="261">
                  <c:v>167</c:v>
                </c:pt>
                <c:pt idx="262">
                  <c:v>167</c:v>
                </c:pt>
              </c:numCache>
            </c:numRef>
          </c:xVal>
          <c:yVal>
            <c:numRef>
              <c:f>Late!$N$481:$N$745</c:f>
              <c:numCache>
                <c:formatCode>General</c:formatCode>
                <c:ptCount val="265"/>
                <c:pt idx="0">
                  <c:v>273.27704999999969</c:v>
                </c:pt>
                <c:pt idx="1">
                  <c:v>273.31880000000001</c:v>
                </c:pt>
                <c:pt idx="2">
                  <c:v>273.26004999999969</c:v>
                </c:pt>
                <c:pt idx="3">
                  <c:v>273.24074999999999</c:v>
                </c:pt>
                <c:pt idx="4">
                  <c:v>273.26354999999921</c:v>
                </c:pt>
                <c:pt idx="5">
                  <c:v>273.26274999999993</c:v>
                </c:pt>
                <c:pt idx="6">
                  <c:v>273.28659999999877</c:v>
                </c:pt>
                <c:pt idx="7">
                  <c:v>273.34920000000068</c:v>
                </c:pt>
                <c:pt idx="8">
                  <c:v>273.48124999999908</c:v>
                </c:pt>
                <c:pt idx="9">
                  <c:v>273.57509999999934</c:v>
                </c:pt>
                <c:pt idx="10">
                  <c:v>273.7305999999989</c:v>
                </c:pt>
                <c:pt idx="11">
                  <c:v>274.0362999999989</c:v>
                </c:pt>
                <c:pt idx="12">
                  <c:v>274.33364999999969</c:v>
                </c:pt>
                <c:pt idx="13">
                  <c:v>274.48984999999999</c:v>
                </c:pt>
                <c:pt idx="14">
                  <c:v>274.15345000000002</c:v>
                </c:pt>
                <c:pt idx="15">
                  <c:v>273.68480000000068</c:v>
                </c:pt>
                <c:pt idx="16">
                  <c:v>272.9882999999989</c:v>
                </c:pt>
                <c:pt idx="17">
                  <c:v>272.25445000000002</c:v>
                </c:pt>
                <c:pt idx="18">
                  <c:v>271.38260000000002</c:v>
                </c:pt>
                <c:pt idx="19">
                  <c:v>270.99434999999914</c:v>
                </c:pt>
                <c:pt idx="20">
                  <c:v>270.97589999999963</c:v>
                </c:pt>
                <c:pt idx="21">
                  <c:v>269.71174999999909</c:v>
                </c:pt>
                <c:pt idx="22">
                  <c:v>269.32014999999927</c:v>
                </c:pt>
                <c:pt idx="23">
                  <c:v>269.24470000000002</c:v>
                </c:pt>
                <c:pt idx="24">
                  <c:v>269.3635625</c:v>
                </c:pt>
                <c:pt idx="25">
                  <c:v>269.06574999999964</c:v>
                </c:pt>
                <c:pt idx="26">
                  <c:v>268.72618749999884</c:v>
                </c:pt>
                <c:pt idx="27">
                  <c:v>268.34312499999999</c:v>
                </c:pt>
                <c:pt idx="33">
                  <c:v>269.25299999999999</c:v>
                </c:pt>
                <c:pt idx="34">
                  <c:v>271.34856250000001</c:v>
                </c:pt>
                <c:pt idx="35">
                  <c:v>272.22474999999969</c:v>
                </c:pt>
                <c:pt idx="36">
                  <c:v>272.07</c:v>
                </c:pt>
                <c:pt idx="37">
                  <c:v>271.98387499999927</c:v>
                </c:pt>
                <c:pt idx="38">
                  <c:v>271.97531249999884</c:v>
                </c:pt>
                <c:pt idx="39">
                  <c:v>271.56493749999993</c:v>
                </c:pt>
                <c:pt idx="40">
                  <c:v>270.8805625</c:v>
                </c:pt>
                <c:pt idx="41">
                  <c:v>270.00725</c:v>
                </c:pt>
                <c:pt idx="42">
                  <c:v>269.05556250000001</c:v>
                </c:pt>
                <c:pt idx="43">
                  <c:v>268.3336875</c:v>
                </c:pt>
                <c:pt idx="44">
                  <c:v>268.01749999999993</c:v>
                </c:pt>
                <c:pt idx="57">
                  <c:v>270.38718749999964</c:v>
                </c:pt>
                <c:pt idx="58">
                  <c:v>272.92374999999896</c:v>
                </c:pt>
                <c:pt idx="59">
                  <c:v>273.44987500000002</c:v>
                </c:pt>
                <c:pt idx="60">
                  <c:v>273.3713749999992</c:v>
                </c:pt>
                <c:pt idx="61">
                  <c:v>273.16943750000002</c:v>
                </c:pt>
                <c:pt idx="62">
                  <c:v>273.30156249999999</c:v>
                </c:pt>
                <c:pt idx="63">
                  <c:v>273.075875</c:v>
                </c:pt>
                <c:pt idx="64">
                  <c:v>272.52712499999927</c:v>
                </c:pt>
                <c:pt idx="65">
                  <c:v>272.0463124999992</c:v>
                </c:pt>
                <c:pt idx="66">
                  <c:v>271.21493749999934</c:v>
                </c:pt>
                <c:pt idx="67">
                  <c:v>270.46856249999934</c:v>
                </c:pt>
                <c:pt idx="68">
                  <c:v>269.70231249999921</c:v>
                </c:pt>
                <c:pt idx="69">
                  <c:v>269.13262500000002</c:v>
                </c:pt>
                <c:pt idx="70">
                  <c:v>268.54431249999999</c:v>
                </c:pt>
                <c:pt idx="71">
                  <c:v>268.00206250000002</c:v>
                </c:pt>
                <c:pt idx="81">
                  <c:v>270.19706250000002</c:v>
                </c:pt>
                <c:pt idx="82">
                  <c:v>271.68412499999999</c:v>
                </c:pt>
                <c:pt idx="83">
                  <c:v>272.56793750000003</c:v>
                </c:pt>
                <c:pt idx="84">
                  <c:v>273.24681249999969</c:v>
                </c:pt>
                <c:pt idx="85">
                  <c:v>273.4182499999992</c:v>
                </c:pt>
                <c:pt idx="86">
                  <c:v>273.743875</c:v>
                </c:pt>
                <c:pt idx="87">
                  <c:v>273.4814999999989</c:v>
                </c:pt>
                <c:pt idx="88">
                  <c:v>273.17143749999963</c:v>
                </c:pt>
                <c:pt idx="89">
                  <c:v>273.02299999999963</c:v>
                </c:pt>
                <c:pt idx="90">
                  <c:v>272.82118749999921</c:v>
                </c:pt>
                <c:pt idx="91">
                  <c:v>272.60550000000001</c:v>
                </c:pt>
                <c:pt idx="92">
                  <c:v>272.38718749999964</c:v>
                </c:pt>
                <c:pt idx="93">
                  <c:v>272.24131249999908</c:v>
                </c:pt>
                <c:pt idx="94">
                  <c:v>272.12012499999969</c:v>
                </c:pt>
                <c:pt idx="95">
                  <c:v>271.96781249999964</c:v>
                </c:pt>
                <c:pt idx="96">
                  <c:v>271.84162500000002</c:v>
                </c:pt>
                <c:pt idx="97">
                  <c:v>271.72393749999884</c:v>
                </c:pt>
                <c:pt idx="98">
                  <c:v>271.62231249999934</c:v>
                </c:pt>
                <c:pt idx="99">
                  <c:v>271.57162499999993</c:v>
                </c:pt>
                <c:pt idx="100">
                  <c:v>271.55824999999999</c:v>
                </c:pt>
                <c:pt idx="101">
                  <c:v>271.52462500000001</c:v>
                </c:pt>
                <c:pt idx="102">
                  <c:v>271.56887499999999</c:v>
                </c:pt>
                <c:pt idx="103">
                  <c:v>271.7555625</c:v>
                </c:pt>
                <c:pt idx="104">
                  <c:v>272.06324999999993</c:v>
                </c:pt>
                <c:pt idx="105">
                  <c:v>272.64512500000001</c:v>
                </c:pt>
                <c:pt idx="106">
                  <c:v>273.05781250000001</c:v>
                </c:pt>
                <c:pt idx="107">
                  <c:v>273.32487500000002</c:v>
                </c:pt>
                <c:pt idx="108">
                  <c:v>273.46312499999908</c:v>
                </c:pt>
                <c:pt idx="109">
                  <c:v>273.55</c:v>
                </c:pt>
                <c:pt idx="110">
                  <c:v>273.70931249999921</c:v>
                </c:pt>
                <c:pt idx="111">
                  <c:v>273.71137499999884</c:v>
                </c:pt>
                <c:pt idx="112">
                  <c:v>273.551875</c:v>
                </c:pt>
                <c:pt idx="113">
                  <c:v>273.19956250000001</c:v>
                </c:pt>
                <c:pt idx="114">
                  <c:v>272.89425</c:v>
                </c:pt>
                <c:pt idx="115">
                  <c:v>272.77312499999908</c:v>
                </c:pt>
                <c:pt idx="116">
                  <c:v>272.75125000000003</c:v>
                </c:pt>
                <c:pt idx="117">
                  <c:v>272.78643749999884</c:v>
                </c:pt>
                <c:pt idx="118">
                  <c:v>272.76862499999999</c:v>
                </c:pt>
                <c:pt idx="119">
                  <c:v>272.66787499999998</c:v>
                </c:pt>
                <c:pt idx="120">
                  <c:v>272.70075000000003</c:v>
                </c:pt>
                <c:pt idx="121">
                  <c:v>272.38737499999934</c:v>
                </c:pt>
                <c:pt idx="122">
                  <c:v>271.96006249999999</c:v>
                </c:pt>
                <c:pt idx="123">
                  <c:v>271.6420625000008</c:v>
                </c:pt>
                <c:pt idx="124">
                  <c:v>271.6328125</c:v>
                </c:pt>
                <c:pt idx="125">
                  <c:v>271.52412500000003</c:v>
                </c:pt>
                <c:pt idx="126">
                  <c:v>271.53118749999908</c:v>
                </c:pt>
                <c:pt idx="127">
                  <c:v>271.70687500000003</c:v>
                </c:pt>
                <c:pt idx="128">
                  <c:v>272.03793749999915</c:v>
                </c:pt>
                <c:pt idx="129">
                  <c:v>272.58837499999896</c:v>
                </c:pt>
                <c:pt idx="130">
                  <c:v>272.69425000000001</c:v>
                </c:pt>
                <c:pt idx="131">
                  <c:v>273.12493749999999</c:v>
                </c:pt>
                <c:pt idx="132">
                  <c:v>273.49106249999915</c:v>
                </c:pt>
                <c:pt idx="133">
                  <c:v>273.52437499999934</c:v>
                </c:pt>
                <c:pt idx="134">
                  <c:v>273.65306249999998</c:v>
                </c:pt>
                <c:pt idx="135">
                  <c:v>273.52018749999934</c:v>
                </c:pt>
                <c:pt idx="136">
                  <c:v>273.31856249999993</c:v>
                </c:pt>
                <c:pt idx="137">
                  <c:v>273.03193749999889</c:v>
                </c:pt>
                <c:pt idx="138">
                  <c:v>272.73768749999999</c:v>
                </c:pt>
                <c:pt idx="139">
                  <c:v>272.56131249999908</c:v>
                </c:pt>
                <c:pt idx="140">
                  <c:v>272.40112499999884</c:v>
                </c:pt>
                <c:pt idx="141">
                  <c:v>272.02962500000001</c:v>
                </c:pt>
                <c:pt idx="142">
                  <c:v>271.75943749999999</c:v>
                </c:pt>
                <c:pt idx="143">
                  <c:v>271.79006249999969</c:v>
                </c:pt>
                <c:pt idx="144">
                  <c:v>271.662375</c:v>
                </c:pt>
                <c:pt idx="145">
                  <c:v>271.49906249999964</c:v>
                </c:pt>
                <c:pt idx="146">
                  <c:v>271.06118749999933</c:v>
                </c:pt>
                <c:pt idx="147">
                  <c:v>270.47918749999963</c:v>
                </c:pt>
                <c:pt idx="148">
                  <c:v>270.43481249999934</c:v>
                </c:pt>
                <c:pt idx="149">
                  <c:v>270.20156249999934</c:v>
                </c:pt>
                <c:pt idx="150">
                  <c:v>269.89762500000001</c:v>
                </c:pt>
                <c:pt idx="151">
                  <c:v>270.26837499999908</c:v>
                </c:pt>
                <c:pt idx="152">
                  <c:v>270.84787500000067</c:v>
                </c:pt>
                <c:pt idx="153">
                  <c:v>271.86093749999969</c:v>
                </c:pt>
                <c:pt idx="154">
                  <c:v>273.38624999999934</c:v>
                </c:pt>
                <c:pt idx="155">
                  <c:v>274.06606249999999</c:v>
                </c:pt>
                <c:pt idx="156">
                  <c:v>273.70593749999921</c:v>
                </c:pt>
                <c:pt idx="157">
                  <c:v>273.58924999999999</c:v>
                </c:pt>
                <c:pt idx="158">
                  <c:v>273.68593749999934</c:v>
                </c:pt>
                <c:pt idx="159">
                  <c:v>273.01712499999934</c:v>
                </c:pt>
                <c:pt idx="160">
                  <c:v>272.674125</c:v>
                </c:pt>
                <c:pt idx="161">
                  <c:v>271.46993749999933</c:v>
                </c:pt>
                <c:pt idx="162">
                  <c:v>271.33499999999964</c:v>
                </c:pt>
                <c:pt idx="163">
                  <c:v>271.21899999999908</c:v>
                </c:pt>
                <c:pt idx="164">
                  <c:v>270.56343749999934</c:v>
                </c:pt>
                <c:pt idx="165">
                  <c:v>269.760625</c:v>
                </c:pt>
                <c:pt idx="166">
                  <c:v>269.46731249999908</c:v>
                </c:pt>
                <c:pt idx="167">
                  <c:v>269.19762500000002</c:v>
                </c:pt>
                <c:pt idx="168">
                  <c:v>268.91556249999934</c:v>
                </c:pt>
                <c:pt idx="169">
                  <c:v>268.28049999999934</c:v>
                </c:pt>
                <c:pt idx="171">
                  <c:v>268.02718750000003</c:v>
                </c:pt>
                <c:pt idx="172">
                  <c:v>268.18875000000003</c:v>
                </c:pt>
                <c:pt idx="173">
                  <c:v>268.26093749999927</c:v>
                </c:pt>
                <c:pt idx="174">
                  <c:v>268.57993750000003</c:v>
                </c:pt>
                <c:pt idx="175">
                  <c:v>268.85393749999969</c:v>
                </c:pt>
                <c:pt idx="176">
                  <c:v>269.37312499999933</c:v>
                </c:pt>
                <c:pt idx="177">
                  <c:v>270.18049999999999</c:v>
                </c:pt>
                <c:pt idx="178">
                  <c:v>270.8275625</c:v>
                </c:pt>
                <c:pt idx="179">
                  <c:v>271.75799999999964</c:v>
                </c:pt>
                <c:pt idx="180">
                  <c:v>272.12181249999969</c:v>
                </c:pt>
                <c:pt idx="181">
                  <c:v>272.21974999999969</c:v>
                </c:pt>
                <c:pt idx="182">
                  <c:v>272.41393749999884</c:v>
                </c:pt>
                <c:pt idx="183">
                  <c:v>271.64049999999997</c:v>
                </c:pt>
                <c:pt idx="184">
                  <c:v>271.36456249999998</c:v>
                </c:pt>
                <c:pt idx="185">
                  <c:v>270.97331249999866</c:v>
                </c:pt>
                <c:pt idx="186">
                  <c:v>269.97281249999969</c:v>
                </c:pt>
                <c:pt idx="187">
                  <c:v>269.52081249999969</c:v>
                </c:pt>
                <c:pt idx="188">
                  <c:v>269.52131249999877</c:v>
                </c:pt>
                <c:pt idx="189">
                  <c:v>269.44243749999993</c:v>
                </c:pt>
                <c:pt idx="190">
                  <c:v>269.29549999999921</c:v>
                </c:pt>
                <c:pt idx="191">
                  <c:v>269.11031249999934</c:v>
                </c:pt>
                <c:pt idx="192">
                  <c:v>269.03399999999908</c:v>
                </c:pt>
                <c:pt idx="193">
                  <c:v>268.70831249999884</c:v>
                </c:pt>
                <c:pt idx="194">
                  <c:v>268.57425000000001</c:v>
                </c:pt>
                <c:pt idx="195">
                  <c:v>268.363</c:v>
                </c:pt>
                <c:pt idx="196">
                  <c:v>268.12943749999999</c:v>
                </c:pt>
                <c:pt idx="197">
                  <c:v>268.0248125</c:v>
                </c:pt>
                <c:pt idx="199">
                  <c:v>268.13968749999998</c:v>
                </c:pt>
                <c:pt idx="202">
                  <c:v>268.66312499999964</c:v>
                </c:pt>
                <c:pt idx="203">
                  <c:v>269.28693749999877</c:v>
                </c:pt>
                <c:pt idx="204">
                  <c:v>269.90093749999915</c:v>
                </c:pt>
                <c:pt idx="205">
                  <c:v>270.25574999999969</c:v>
                </c:pt>
                <c:pt idx="206">
                  <c:v>269.99281249999933</c:v>
                </c:pt>
                <c:pt idx="207">
                  <c:v>269.7</c:v>
                </c:pt>
                <c:pt idx="208">
                  <c:v>268.89543749999933</c:v>
                </c:pt>
                <c:pt idx="209">
                  <c:v>268.49349999999896</c:v>
                </c:pt>
                <c:pt idx="210">
                  <c:v>268.02699999999908</c:v>
                </c:pt>
                <c:pt idx="226">
                  <c:v>268.94506250000001</c:v>
                </c:pt>
                <c:pt idx="227">
                  <c:v>270.11818749999969</c:v>
                </c:pt>
                <c:pt idx="228">
                  <c:v>270.27999999999969</c:v>
                </c:pt>
                <c:pt idx="229">
                  <c:v>270.35587500000008</c:v>
                </c:pt>
                <c:pt idx="230">
                  <c:v>270.55443750000001</c:v>
                </c:pt>
                <c:pt idx="231">
                  <c:v>270.37243749999999</c:v>
                </c:pt>
                <c:pt idx="232">
                  <c:v>269.97924999999969</c:v>
                </c:pt>
                <c:pt idx="233">
                  <c:v>269.35562499999997</c:v>
                </c:pt>
                <c:pt idx="234">
                  <c:v>268.73406249999999</c:v>
                </c:pt>
                <c:pt idx="235">
                  <c:v>268.28581249999934</c:v>
                </c:pt>
                <c:pt idx="236">
                  <c:v>268.12837499999921</c:v>
                </c:pt>
                <c:pt idx="243">
                  <c:v>268.10118749999964</c:v>
                </c:pt>
                <c:pt idx="244">
                  <c:v>268.16718750000001</c:v>
                </c:pt>
                <c:pt idx="245">
                  <c:v>268.1585</c:v>
                </c:pt>
                <c:pt idx="246">
                  <c:v>268.24149999999969</c:v>
                </c:pt>
                <c:pt idx="247">
                  <c:v>268.48793749999908</c:v>
                </c:pt>
                <c:pt idx="248">
                  <c:v>268.83699999999908</c:v>
                </c:pt>
                <c:pt idx="249">
                  <c:v>269.86250000000001</c:v>
                </c:pt>
                <c:pt idx="250">
                  <c:v>270.81093749999934</c:v>
                </c:pt>
                <c:pt idx="251">
                  <c:v>271.52581249999969</c:v>
                </c:pt>
                <c:pt idx="252">
                  <c:v>272.37574999999993</c:v>
                </c:pt>
                <c:pt idx="253">
                  <c:v>272.89168749999999</c:v>
                </c:pt>
                <c:pt idx="254">
                  <c:v>272.77512499999921</c:v>
                </c:pt>
                <c:pt idx="255">
                  <c:v>272.74981250000002</c:v>
                </c:pt>
                <c:pt idx="256">
                  <c:v>272.10068750000067</c:v>
                </c:pt>
                <c:pt idx="257">
                  <c:v>271.62462499999998</c:v>
                </c:pt>
                <c:pt idx="258">
                  <c:v>271.18112499999921</c:v>
                </c:pt>
                <c:pt idx="259">
                  <c:v>270.83324999999934</c:v>
                </c:pt>
                <c:pt idx="260">
                  <c:v>270.70349999999934</c:v>
                </c:pt>
                <c:pt idx="261">
                  <c:v>270.54168750000002</c:v>
                </c:pt>
                <c:pt idx="262">
                  <c:v>270.39249999999993</c:v>
                </c:pt>
                <c:pt idx="263">
                  <c:v>270.28924999999964</c:v>
                </c:pt>
                <c:pt idx="264">
                  <c:v>270.178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77536"/>
        <c:axId val="171978112"/>
      </c:scatterChart>
      <c:valAx>
        <c:axId val="171977536"/>
        <c:scaling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Bt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978112"/>
        <c:crosses val="autoZero"/>
        <c:crossBetween val="midCat"/>
      </c:valAx>
      <c:valAx>
        <c:axId val="171978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Snow Temperature</a:t>
                </a:r>
                <a:r>
                  <a:rPr lang="en-US" baseline="0"/>
                  <a:t> [K]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9775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25446822079443"/>
          <c:y val="0.16239610673665789"/>
          <c:w val="0.6867699901544696"/>
          <c:h val="0.5910451297754428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0.10510814358682204"/>
                  <c:y val="0.42047426363371415"/>
                </c:manualLayout>
              </c:layout>
              <c:numFmt formatCode="General" sourceLinked="0"/>
            </c:trendlineLbl>
          </c:trendline>
          <c:xVal>
            <c:numRef>
              <c:f>Late!$B$483:$B$746</c:f>
              <c:numCache>
                <c:formatCode>General</c:formatCode>
                <c:ptCount val="264"/>
                <c:pt idx="0">
                  <c:v>251.66149000000001</c:v>
                </c:pt>
                <c:pt idx="1">
                  <c:v>250.7825</c:v>
                </c:pt>
                <c:pt idx="2">
                  <c:v>255.67843000000033</c:v>
                </c:pt>
                <c:pt idx="3">
                  <c:v>255.76277999999999</c:v>
                </c:pt>
                <c:pt idx="4">
                  <c:v>255.38872000000046</c:v>
                </c:pt>
                <c:pt idx="5">
                  <c:v>256.75948000000068</c:v>
                </c:pt>
                <c:pt idx="6">
                  <c:v>255.60106999999999</c:v>
                </c:pt>
                <c:pt idx="7">
                  <c:v>254.75247000000007</c:v>
                </c:pt>
                <c:pt idx="8">
                  <c:v>249.22618</c:v>
                </c:pt>
                <c:pt idx="9">
                  <c:v>250.93755000000002</c:v>
                </c:pt>
                <c:pt idx="10">
                  <c:v>250.43644000000043</c:v>
                </c:pt>
                <c:pt idx="11">
                  <c:v>250.24911999999998</c:v>
                </c:pt>
                <c:pt idx="12">
                  <c:v>251.49679</c:v>
                </c:pt>
                <c:pt idx="13">
                  <c:v>257.42003999999883</c:v>
                </c:pt>
                <c:pt idx="14">
                  <c:v>250.15046000000001</c:v>
                </c:pt>
                <c:pt idx="15">
                  <c:v>237.03842000000037</c:v>
                </c:pt>
                <c:pt idx="16">
                  <c:v>220.95540000000034</c:v>
                </c:pt>
                <c:pt idx="17">
                  <c:v>211.10726</c:v>
                </c:pt>
                <c:pt idx="18">
                  <c:v>202.85926000000001</c:v>
                </c:pt>
                <c:pt idx="19">
                  <c:v>194.75715</c:v>
                </c:pt>
                <c:pt idx="20">
                  <c:v>189.27636999999999</c:v>
                </c:pt>
                <c:pt idx="21">
                  <c:v>183.78523000000001</c:v>
                </c:pt>
                <c:pt idx="22">
                  <c:v>180.31036</c:v>
                </c:pt>
                <c:pt idx="23">
                  <c:v>177.27909999999972</c:v>
                </c:pt>
                <c:pt idx="24">
                  <c:v>175.01424</c:v>
                </c:pt>
                <c:pt idx="25">
                  <c:v>172.89574000000007</c:v>
                </c:pt>
                <c:pt idx="26">
                  <c:v>171.04064</c:v>
                </c:pt>
                <c:pt idx="27">
                  <c:v>169.29109</c:v>
                </c:pt>
                <c:pt idx="28">
                  <c:v>167.81865000000002</c:v>
                </c:pt>
                <c:pt idx="29">
                  <c:v>166.51017999999999</c:v>
                </c:pt>
                <c:pt idx="30">
                  <c:v>165.62899000000004</c:v>
                </c:pt>
                <c:pt idx="31">
                  <c:v>165.42024000000046</c:v>
                </c:pt>
                <c:pt idx="32">
                  <c:v>165.59479999999999</c:v>
                </c:pt>
                <c:pt idx="33">
                  <c:v>166.94266999999999</c:v>
                </c:pt>
                <c:pt idx="34">
                  <c:v>191.24182999999999</c:v>
                </c:pt>
                <c:pt idx="35">
                  <c:v>222.66037</c:v>
                </c:pt>
                <c:pt idx="36">
                  <c:v>229.62379999999999</c:v>
                </c:pt>
                <c:pt idx="37">
                  <c:v>225.05753000000001</c:v>
                </c:pt>
                <c:pt idx="38">
                  <c:v>215.35369</c:v>
                </c:pt>
                <c:pt idx="39">
                  <c:v>201.21632</c:v>
                </c:pt>
                <c:pt idx="40">
                  <c:v>184.41485999999998</c:v>
                </c:pt>
                <c:pt idx="41">
                  <c:v>170.15375999999998</c:v>
                </c:pt>
                <c:pt idx="42">
                  <c:v>164.76504999999997</c:v>
                </c:pt>
                <c:pt idx="43">
                  <c:v>162.39578</c:v>
                </c:pt>
                <c:pt idx="44">
                  <c:v>160.92031000000034</c:v>
                </c:pt>
                <c:pt idx="45">
                  <c:v>159.85379</c:v>
                </c:pt>
                <c:pt idx="46">
                  <c:v>158.92365999999998</c:v>
                </c:pt>
                <c:pt idx="47">
                  <c:v>158.02528000000001</c:v>
                </c:pt>
                <c:pt idx="48">
                  <c:v>157.22326999999999</c:v>
                </c:pt>
                <c:pt idx="49">
                  <c:v>156.44253</c:v>
                </c:pt>
                <c:pt idx="50">
                  <c:v>155.63204000000007</c:v>
                </c:pt>
                <c:pt idx="51">
                  <c:v>154.93538000000001</c:v>
                </c:pt>
                <c:pt idx="52">
                  <c:v>154.27815999999999</c:v>
                </c:pt>
                <c:pt idx="53">
                  <c:v>153.84706</c:v>
                </c:pt>
                <c:pt idx="54">
                  <c:v>154.06828000000004</c:v>
                </c:pt>
                <c:pt idx="55">
                  <c:v>154.90976999999998</c:v>
                </c:pt>
                <c:pt idx="56">
                  <c:v>156.01326999999998</c:v>
                </c:pt>
                <c:pt idx="57">
                  <c:v>157.70387999999966</c:v>
                </c:pt>
                <c:pt idx="58">
                  <c:v>181.4553300000004</c:v>
                </c:pt>
                <c:pt idx="59">
                  <c:v>223.37304</c:v>
                </c:pt>
                <c:pt idx="60">
                  <c:v>243.84401</c:v>
                </c:pt>
                <c:pt idx="61">
                  <c:v>243.01791</c:v>
                </c:pt>
                <c:pt idx="62">
                  <c:v>233.52977999999999</c:v>
                </c:pt>
                <c:pt idx="63">
                  <c:v>215.61613</c:v>
                </c:pt>
                <c:pt idx="64">
                  <c:v>184.46919</c:v>
                </c:pt>
                <c:pt idx="65">
                  <c:v>162.80175</c:v>
                </c:pt>
                <c:pt idx="66">
                  <c:v>156.63496999999998</c:v>
                </c:pt>
                <c:pt idx="67">
                  <c:v>154.54052999999999</c:v>
                </c:pt>
                <c:pt idx="68">
                  <c:v>153.2809</c:v>
                </c:pt>
                <c:pt idx="69">
                  <c:v>154.90264000000033</c:v>
                </c:pt>
                <c:pt idx="70">
                  <c:v>158.93413000000001</c:v>
                </c:pt>
                <c:pt idx="71">
                  <c:v>158.03265999999999</c:v>
                </c:pt>
                <c:pt idx="72">
                  <c:v>157.23267999999999</c:v>
                </c:pt>
                <c:pt idx="73">
                  <c:v>156.44913</c:v>
                </c:pt>
                <c:pt idx="74">
                  <c:v>155.64086999999998</c:v>
                </c:pt>
                <c:pt idx="75">
                  <c:v>154.94089</c:v>
                </c:pt>
                <c:pt idx="76">
                  <c:v>154.28667999999999</c:v>
                </c:pt>
                <c:pt idx="77">
                  <c:v>153.84729000000004</c:v>
                </c:pt>
                <c:pt idx="78">
                  <c:v>154.06164999999999</c:v>
                </c:pt>
                <c:pt idx="79">
                  <c:v>154.90045000000001</c:v>
                </c:pt>
                <c:pt idx="80">
                  <c:v>156.00094000000001</c:v>
                </c:pt>
                <c:pt idx="81">
                  <c:v>157.66253</c:v>
                </c:pt>
                <c:pt idx="82">
                  <c:v>181.01414999999997</c:v>
                </c:pt>
                <c:pt idx="83">
                  <c:v>223.04309999999998</c:v>
                </c:pt>
                <c:pt idx="84">
                  <c:v>243.76518999999999</c:v>
                </c:pt>
                <c:pt idx="85">
                  <c:v>243.08461</c:v>
                </c:pt>
                <c:pt idx="86">
                  <c:v>233.65384</c:v>
                </c:pt>
                <c:pt idx="87">
                  <c:v>215.86258000000001</c:v>
                </c:pt>
                <c:pt idx="88">
                  <c:v>184.78838000000007</c:v>
                </c:pt>
                <c:pt idx="89">
                  <c:v>162.91801000000001</c:v>
                </c:pt>
                <c:pt idx="90">
                  <c:v>156.66565999999995</c:v>
                </c:pt>
                <c:pt idx="91">
                  <c:v>154.55578</c:v>
                </c:pt>
                <c:pt idx="92">
                  <c:v>153.29259999999999</c:v>
                </c:pt>
                <c:pt idx="93">
                  <c:v>156.38212000000047</c:v>
                </c:pt>
                <c:pt idx="94">
                  <c:v>163.38194000000047</c:v>
                </c:pt>
                <c:pt idx="95">
                  <c:v>162.32679000000007</c:v>
                </c:pt>
                <c:pt idx="96">
                  <c:v>161.36250000000001</c:v>
                </c:pt>
                <c:pt idx="97">
                  <c:v>161.38148000000047</c:v>
                </c:pt>
                <c:pt idx="98">
                  <c:v>159.44490999999999</c:v>
                </c:pt>
                <c:pt idx="99">
                  <c:v>160.99859000000001</c:v>
                </c:pt>
                <c:pt idx="100">
                  <c:v>159.58376999999999</c:v>
                </c:pt>
                <c:pt idx="101">
                  <c:v>161.17688999999999</c:v>
                </c:pt>
                <c:pt idx="102">
                  <c:v>161.75136000000001</c:v>
                </c:pt>
                <c:pt idx="103">
                  <c:v>177.8003300000004</c:v>
                </c:pt>
                <c:pt idx="104">
                  <c:v>236.24522999999999</c:v>
                </c:pt>
                <c:pt idx="105">
                  <c:v>262.18314999999927</c:v>
                </c:pt>
                <c:pt idx="106">
                  <c:v>268.50279</c:v>
                </c:pt>
                <c:pt idx="107">
                  <c:v>268.97904</c:v>
                </c:pt>
                <c:pt idx="108">
                  <c:v>268.31011999999896</c:v>
                </c:pt>
                <c:pt idx="109">
                  <c:v>263.28787999999969</c:v>
                </c:pt>
                <c:pt idx="110">
                  <c:v>265.30385999999999</c:v>
                </c:pt>
                <c:pt idx="111">
                  <c:v>262.34203000000002</c:v>
                </c:pt>
                <c:pt idx="112">
                  <c:v>261.33646999999934</c:v>
                </c:pt>
                <c:pt idx="113">
                  <c:v>260.53799999999927</c:v>
                </c:pt>
                <c:pt idx="114">
                  <c:v>259.33357999999896</c:v>
                </c:pt>
                <c:pt idx="115">
                  <c:v>258.61237999999969</c:v>
                </c:pt>
                <c:pt idx="116">
                  <c:v>256.88678999999934</c:v>
                </c:pt>
                <c:pt idx="117">
                  <c:v>250.83833000000047</c:v>
                </c:pt>
                <c:pt idx="118">
                  <c:v>246.96638000000004</c:v>
                </c:pt>
                <c:pt idx="119">
                  <c:v>240.83518000000001</c:v>
                </c:pt>
                <c:pt idx="120">
                  <c:v>231.36689000000001</c:v>
                </c:pt>
                <c:pt idx="121">
                  <c:v>222.27374999999995</c:v>
                </c:pt>
                <c:pt idx="122">
                  <c:v>212.86948000000001</c:v>
                </c:pt>
                <c:pt idx="123">
                  <c:v>204.41661999999999</c:v>
                </c:pt>
                <c:pt idx="124">
                  <c:v>203.15447</c:v>
                </c:pt>
                <c:pt idx="125">
                  <c:v>201.29725999999999</c:v>
                </c:pt>
                <c:pt idx="126">
                  <c:v>197.22925000000001</c:v>
                </c:pt>
                <c:pt idx="127">
                  <c:v>218.39535000000001</c:v>
                </c:pt>
                <c:pt idx="128">
                  <c:v>237.70385999999965</c:v>
                </c:pt>
                <c:pt idx="129">
                  <c:v>254.01453999999998</c:v>
                </c:pt>
                <c:pt idx="130">
                  <c:v>265.53323999999884</c:v>
                </c:pt>
                <c:pt idx="131">
                  <c:v>266.38432999999969</c:v>
                </c:pt>
                <c:pt idx="132">
                  <c:v>268.01405</c:v>
                </c:pt>
                <c:pt idx="133">
                  <c:v>263.97793999999908</c:v>
                </c:pt>
                <c:pt idx="134">
                  <c:v>262.93688999999921</c:v>
                </c:pt>
                <c:pt idx="135">
                  <c:v>259.44547</c:v>
                </c:pt>
                <c:pt idx="136">
                  <c:v>258.93986000000001</c:v>
                </c:pt>
                <c:pt idx="137">
                  <c:v>248.08639000000034</c:v>
                </c:pt>
                <c:pt idx="138">
                  <c:v>227.63082</c:v>
                </c:pt>
                <c:pt idx="139">
                  <c:v>206.46397999999999</c:v>
                </c:pt>
                <c:pt idx="140">
                  <c:v>193.60201000000001</c:v>
                </c:pt>
                <c:pt idx="141">
                  <c:v>186.70249000000001</c:v>
                </c:pt>
                <c:pt idx="142">
                  <c:v>179.34687</c:v>
                </c:pt>
                <c:pt idx="143">
                  <c:v>174.25955999999965</c:v>
                </c:pt>
                <c:pt idx="144">
                  <c:v>169.74163999999999</c:v>
                </c:pt>
                <c:pt idx="145">
                  <c:v>166.09658999999999</c:v>
                </c:pt>
                <c:pt idx="146">
                  <c:v>162.82060000000001</c:v>
                </c:pt>
                <c:pt idx="147">
                  <c:v>160.21768999999998</c:v>
                </c:pt>
                <c:pt idx="148">
                  <c:v>158.08572000000001</c:v>
                </c:pt>
                <c:pt idx="149">
                  <c:v>156.65584000000001</c:v>
                </c:pt>
                <c:pt idx="150">
                  <c:v>155.95741000000046</c:v>
                </c:pt>
                <c:pt idx="151">
                  <c:v>156.27026999999998</c:v>
                </c:pt>
                <c:pt idx="152">
                  <c:v>160.34058999999999</c:v>
                </c:pt>
                <c:pt idx="153">
                  <c:v>216.76217</c:v>
                </c:pt>
                <c:pt idx="154">
                  <c:v>255.56972999999999</c:v>
                </c:pt>
                <c:pt idx="155">
                  <c:v>262.62412999999964</c:v>
                </c:pt>
                <c:pt idx="156">
                  <c:v>263.83890999999915</c:v>
                </c:pt>
                <c:pt idx="157">
                  <c:v>258.75573000000003</c:v>
                </c:pt>
                <c:pt idx="158">
                  <c:v>256.57983000000002</c:v>
                </c:pt>
                <c:pt idx="159">
                  <c:v>249.70648</c:v>
                </c:pt>
                <c:pt idx="160">
                  <c:v>240.72645</c:v>
                </c:pt>
                <c:pt idx="161">
                  <c:v>217.13643000000027</c:v>
                </c:pt>
                <c:pt idx="162">
                  <c:v>178.53644000000034</c:v>
                </c:pt>
                <c:pt idx="163">
                  <c:v>159.33690000000001</c:v>
                </c:pt>
                <c:pt idx="164">
                  <c:v>155.96893000000034</c:v>
                </c:pt>
                <c:pt idx="165">
                  <c:v>154.51729</c:v>
                </c:pt>
                <c:pt idx="166">
                  <c:v>154.47301999999999</c:v>
                </c:pt>
                <c:pt idx="167">
                  <c:v>153.57867999999999</c:v>
                </c:pt>
                <c:pt idx="168">
                  <c:v>152.71435999999972</c:v>
                </c:pt>
                <c:pt idx="169">
                  <c:v>152.03831000000034</c:v>
                </c:pt>
                <c:pt idx="170">
                  <c:v>151.11053999999999</c:v>
                </c:pt>
                <c:pt idx="171">
                  <c:v>151.44712000000001</c:v>
                </c:pt>
                <c:pt idx="172">
                  <c:v>152.00175999999999</c:v>
                </c:pt>
                <c:pt idx="173">
                  <c:v>151.41667999999999</c:v>
                </c:pt>
                <c:pt idx="174">
                  <c:v>151.91935000000001</c:v>
                </c:pt>
                <c:pt idx="175">
                  <c:v>154.27318999999972</c:v>
                </c:pt>
                <c:pt idx="176">
                  <c:v>157.04906999999992</c:v>
                </c:pt>
                <c:pt idx="177">
                  <c:v>161.92810000000034</c:v>
                </c:pt>
                <c:pt idx="178">
                  <c:v>197.47739000000001</c:v>
                </c:pt>
                <c:pt idx="179">
                  <c:v>238.08449000000007</c:v>
                </c:pt>
                <c:pt idx="180">
                  <c:v>254.20470999999998</c:v>
                </c:pt>
                <c:pt idx="181">
                  <c:v>249.50953999999999</c:v>
                </c:pt>
                <c:pt idx="182">
                  <c:v>243.31624000000033</c:v>
                </c:pt>
                <c:pt idx="183">
                  <c:v>229.68163000000001</c:v>
                </c:pt>
                <c:pt idx="184">
                  <c:v>190.09144000000046</c:v>
                </c:pt>
                <c:pt idx="185">
                  <c:v>158.86581000000001</c:v>
                </c:pt>
                <c:pt idx="186">
                  <c:v>155.03805</c:v>
                </c:pt>
                <c:pt idx="187">
                  <c:v>153.77216999999999</c:v>
                </c:pt>
                <c:pt idx="188">
                  <c:v>152.90797000000001</c:v>
                </c:pt>
                <c:pt idx="189">
                  <c:v>152.11990999999998</c:v>
                </c:pt>
                <c:pt idx="190">
                  <c:v>151.18994000000001</c:v>
                </c:pt>
                <c:pt idx="191">
                  <c:v>150.48753000000033</c:v>
                </c:pt>
                <c:pt idx="192">
                  <c:v>149.85269000000034</c:v>
                </c:pt>
                <c:pt idx="193">
                  <c:v>149.24564999999996</c:v>
                </c:pt>
                <c:pt idx="194">
                  <c:v>148.53075000000001</c:v>
                </c:pt>
                <c:pt idx="195">
                  <c:v>147.91489999999999</c:v>
                </c:pt>
                <c:pt idx="196">
                  <c:v>147.39607000000001</c:v>
                </c:pt>
                <c:pt idx="197">
                  <c:v>147.04518999999999</c:v>
                </c:pt>
                <c:pt idx="198">
                  <c:v>147.76301999999998</c:v>
                </c:pt>
                <c:pt idx="199">
                  <c:v>149.37054000000001</c:v>
                </c:pt>
                <c:pt idx="200">
                  <c:v>148.87814000000037</c:v>
                </c:pt>
                <c:pt idx="201">
                  <c:v>152.17301999999998</c:v>
                </c:pt>
                <c:pt idx="202">
                  <c:v>152.07767999999999</c:v>
                </c:pt>
                <c:pt idx="203">
                  <c:v>152.82753000000034</c:v>
                </c:pt>
                <c:pt idx="204">
                  <c:v>153.17242000000007</c:v>
                </c:pt>
                <c:pt idx="205">
                  <c:v>153.52218000000033</c:v>
                </c:pt>
                <c:pt idx="206">
                  <c:v>153.19544000000027</c:v>
                </c:pt>
                <c:pt idx="207">
                  <c:v>152.39855</c:v>
                </c:pt>
                <c:pt idx="208">
                  <c:v>151.95396</c:v>
                </c:pt>
                <c:pt idx="209">
                  <c:v>151.48955999999998</c:v>
                </c:pt>
                <c:pt idx="210">
                  <c:v>151.20418999999998</c:v>
                </c:pt>
                <c:pt idx="211">
                  <c:v>150.84440000000001</c:v>
                </c:pt>
                <c:pt idx="212">
                  <c:v>150.55148000000034</c:v>
                </c:pt>
                <c:pt idx="213">
                  <c:v>150.35544000000047</c:v>
                </c:pt>
                <c:pt idx="214">
                  <c:v>150.19774000000001</c:v>
                </c:pt>
                <c:pt idx="215">
                  <c:v>149.88489000000001</c:v>
                </c:pt>
                <c:pt idx="216">
                  <c:v>149.76320999999999</c:v>
                </c:pt>
                <c:pt idx="217">
                  <c:v>149.56787</c:v>
                </c:pt>
                <c:pt idx="218">
                  <c:v>149.46510000000001</c:v>
                </c:pt>
                <c:pt idx="219">
                  <c:v>149.40368999999998</c:v>
                </c:pt>
                <c:pt idx="220">
                  <c:v>149.31825000000001</c:v>
                </c:pt>
                <c:pt idx="221">
                  <c:v>149.51564999999999</c:v>
                </c:pt>
                <c:pt idx="222">
                  <c:v>150.13527999999999</c:v>
                </c:pt>
                <c:pt idx="223">
                  <c:v>152.13668999999999</c:v>
                </c:pt>
                <c:pt idx="224">
                  <c:v>153.28926999999999</c:v>
                </c:pt>
                <c:pt idx="225">
                  <c:v>154.88065</c:v>
                </c:pt>
                <c:pt idx="226">
                  <c:v>156.1576</c:v>
                </c:pt>
                <c:pt idx="227">
                  <c:v>156.23276999999999</c:v>
                </c:pt>
                <c:pt idx="228">
                  <c:v>156.18614000000034</c:v>
                </c:pt>
                <c:pt idx="229">
                  <c:v>155.92948000000001</c:v>
                </c:pt>
                <c:pt idx="230">
                  <c:v>155.85991000000001</c:v>
                </c:pt>
                <c:pt idx="231">
                  <c:v>158.46027000000001</c:v>
                </c:pt>
                <c:pt idx="232">
                  <c:v>154.70045000000002</c:v>
                </c:pt>
                <c:pt idx="233">
                  <c:v>153.71725999999998</c:v>
                </c:pt>
                <c:pt idx="234">
                  <c:v>153.54688999999999</c:v>
                </c:pt>
                <c:pt idx="235">
                  <c:v>153.01452999999998</c:v>
                </c:pt>
                <c:pt idx="236">
                  <c:v>154.34646000000001</c:v>
                </c:pt>
                <c:pt idx="237">
                  <c:v>155.79873000000001</c:v>
                </c:pt>
                <c:pt idx="238">
                  <c:v>158.77535999999998</c:v>
                </c:pt>
                <c:pt idx="239">
                  <c:v>157.89182000000034</c:v>
                </c:pt>
                <c:pt idx="240">
                  <c:v>157.09099000000001</c:v>
                </c:pt>
                <c:pt idx="241">
                  <c:v>156.32354000000001</c:v>
                </c:pt>
                <c:pt idx="242">
                  <c:v>155.50459999999998</c:v>
                </c:pt>
                <c:pt idx="243">
                  <c:v>154.83876000000001</c:v>
                </c:pt>
                <c:pt idx="244">
                  <c:v>154.16766999999999</c:v>
                </c:pt>
                <c:pt idx="245">
                  <c:v>153.83719000000033</c:v>
                </c:pt>
                <c:pt idx="246">
                  <c:v>154.17410999999998</c:v>
                </c:pt>
                <c:pt idx="247">
                  <c:v>155.06676999999999</c:v>
                </c:pt>
                <c:pt idx="248">
                  <c:v>156.20524</c:v>
                </c:pt>
                <c:pt idx="249">
                  <c:v>158.65030000000004</c:v>
                </c:pt>
                <c:pt idx="250">
                  <c:v>188.82734000000067</c:v>
                </c:pt>
                <c:pt idx="251">
                  <c:v>228.29578999999998</c:v>
                </c:pt>
                <c:pt idx="252">
                  <c:v>244.82238000000046</c:v>
                </c:pt>
                <c:pt idx="253">
                  <c:v>241.86621000000034</c:v>
                </c:pt>
                <c:pt idx="254">
                  <c:v>231.41875999999999</c:v>
                </c:pt>
                <c:pt idx="255">
                  <c:v>211.42898000000034</c:v>
                </c:pt>
                <c:pt idx="256">
                  <c:v>179.58904999999999</c:v>
                </c:pt>
                <c:pt idx="257">
                  <c:v>161.12130000000033</c:v>
                </c:pt>
                <c:pt idx="258">
                  <c:v>156.19084000000001</c:v>
                </c:pt>
                <c:pt idx="259">
                  <c:v>154.30825000000004</c:v>
                </c:pt>
                <c:pt idx="260">
                  <c:v>153.10092</c:v>
                </c:pt>
                <c:pt idx="261">
                  <c:v>153</c:v>
                </c:pt>
                <c:pt idx="262">
                  <c:v>153</c:v>
                </c:pt>
              </c:numCache>
            </c:numRef>
          </c:xVal>
          <c:yVal>
            <c:numRef>
              <c:f>Late!$N$481:$N$745</c:f>
              <c:numCache>
                <c:formatCode>General</c:formatCode>
                <c:ptCount val="265"/>
                <c:pt idx="0">
                  <c:v>273.27704999999969</c:v>
                </c:pt>
                <c:pt idx="1">
                  <c:v>273.31880000000001</c:v>
                </c:pt>
                <c:pt idx="2">
                  <c:v>273.26004999999969</c:v>
                </c:pt>
                <c:pt idx="3">
                  <c:v>273.24074999999999</c:v>
                </c:pt>
                <c:pt idx="4">
                  <c:v>273.26354999999921</c:v>
                </c:pt>
                <c:pt idx="5">
                  <c:v>273.26274999999993</c:v>
                </c:pt>
                <c:pt idx="6">
                  <c:v>273.28659999999877</c:v>
                </c:pt>
                <c:pt idx="7">
                  <c:v>273.34920000000068</c:v>
                </c:pt>
                <c:pt idx="8">
                  <c:v>273.48124999999908</c:v>
                </c:pt>
                <c:pt idx="9">
                  <c:v>273.57509999999934</c:v>
                </c:pt>
                <c:pt idx="10">
                  <c:v>273.7305999999989</c:v>
                </c:pt>
                <c:pt idx="11">
                  <c:v>274.0362999999989</c:v>
                </c:pt>
                <c:pt idx="12">
                  <c:v>274.33364999999969</c:v>
                </c:pt>
                <c:pt idx="13">
                  <c:v>274.48984999999999</c:v>
                </c:pt>
                <c:pt idx="14">
                  <c:v>274.15345000000002</c:v>
                </c:pt>
                <c:pt idx="15">
                  <c:v>273.68480000000068</c:v>
                </c:pt>
                <c:pt idx="16">
                  <c:v>272.9882999999989</c:v>
                </c:pt>
                <c:pt idx="17">
                  <c:v>272.25445000000002</c:v>
                </c:pt>
                <c:pt idx="18">
                  <c:v>271.38260000000002</c:v>
                </c:pt>
                <c:pt idx="19">
                  <c:v>270.99434999999914</c:v>
                </c:pt>
                <c:pt idx="20">
                  <c:v>270.97589999999963</c:v>
                </c:pt>
                <c:pt idx="21">
                  <c:v>269.71174999999909</c:v>
                </c:pt>
                <c:pt idx="22">
                  <c:v>269.32014999999927</c:v>
                </c:pt>
                <c:pt idx="23">
                  <c:v>269.24470000000002</c:v>
                </c:pt>
                <c:pt idx="24">
                  <c:v>269.3635625</c:v>
                </c:pt>
                <c:pt idx="25">
                  <c:v>269.06574999999964</c:v>
                </c:pt>
                <c:pt idx="26">
                  <c:v>268.72618749999884</c:v>
                </c:pt>
                <c:pt idx="27">
                  <c:v>268.34312499999999</c:v>
                </c:pt>
                <c:pt idx="33">
                  <c:v>269.25299999999999</c:v>
                </c:pt>
                <c:pt idx="34">
                  <c:v>271.34856250000001</c:v>
                </c:pt>
                <c:pt idx="35">
                  <c:v>272.22474999999969</c:v>
                </c:pt>
                <c:pt idx="36">
                  <c:v>272.07</c:v>
                </c:pt>
                <c:pt idx="37">
                  <c:v>271.98387499999927</c:v>
                </c:pt>
                <c:pt idx="38">
                  <c:v>271.97531249999884</c:v>
                </c:pt>
                <c:pt idx="39">
                  <c:v>271.56493749999993</c:v>
                </c:pt>
                <c:pt idx="40">
                  <c:v>270.8805625</c:v>
                </c:pt>
                <c:pt idx="41">
                  <c:v>270.00725</c:v>
                </c:pt>
                <c:pt idx="42">
                  <c:v>269.05556250000001</c:v>
                </c:pt>
                <c:pt idx="43">
                  <c:v>268.3336875</c:v>
                </c:pt>
                <c:pt idx="44">
                  <c:v>268.01749999999993</c:v>
                </c:pt>
                <c:pt idx="57">
                  <c:v>270.38718749999964</c:v>
                </c:pt>
                <c:pt idx="58">
                  <c:v>272.92374999999896</c:v>
                </c:pt>
                <c:pt idx="59">
                  <c:v>273.44987500000002</c:v>
                </c:pt>
                <c:pt idx="60">
                  <c:v>273.3713749999992</c:v>
                </c:pt>
                <c:pt idx="61">
                  <c:v>273.16943750000002</c:v>
                </c:pt>
                <c:pt idx="62">
                  <c:v>273.30156249999999</c:v>
                </c:pt>
                <c:pt idx="63">
                  <c:v>273.075875</c:v>
                </c:pt>
                <c:pt idx="64">
                  <c:v>272.52712499999927</c:v>
                </c:pt>
                <c:pt idx="65">
                  <c:v>272.0463124999992</c:v>
                </c:pt>
                <c:pt idx="66">
                  <c:v>271.21493749999934</c:v>
                </c:pt>
                <c:pt idx="67">
                  <c:v>270.46856249999934</c:v>
                </c:pt>
                <c:pt idx="68">
                  <c:v>269.70231249999921</c:v>
                </c:pt>
                <c:pt idx="69">
                  <c:v>269.13262500000002</c:v>
                </c:pt>
                <c:pt idx="70">
                  <c:v>268.54431249999999</c:v>
                </c:pt>
                <c:pt idx="71">
                  <c:v>268.00206250000002</c:v>
                </c:pt>
                <c:pt idx="81">
                  <c:v>270.19706250000002</c:v>
                </c:pt>
                <c:pt idx="82">
                  <c:v>271.68412499999999</c:v>
                </c:pt>
                <c:pt idx="83">
                  <c:v>272.56793750000003</c:v>
                </c:pt>
                <c:pt idx="84">
                  <c:v>273.24681249999969</c:v>
                </c:pt>
                <c:pt idx="85">
                  <c:v>273.4182499999992</c:v>
                </c:pt>
                <c:pt idx="86">
                  <c:v>273.743875</c:v>
                </c:pt>
                <c:pt idx="87">
                  <c:v>273.4814999999989</c:v>
                </c:pt>
                <c:pt idx="88">
                  <c:v>273.17143749999963</c:v>
                </c:pt>
                <c:pt idx="89">
                  <c:v>273.02299999999963</c:v>
                </c:pt>
                <c:pt idx="90">
                  <c:v>272.82118749999921</c:v>
                </c:pt>
                <c:pt idx="91">
                  <c:v>272.60550000000001</c:v>
                </c:pt>
                <c:pt idx="92">
                  <c:v>272.38718749999964</c:v>
                </c:pt>
                <c:pt idx="93">
                  <c:v>272.24131249999908</c:v>
                </c:pt>
                <c:pt idx="94">
                  <c:v>272.12012499999969</c:v>
                </c:pt>
                <c:pt idx="95">
                  <c:v>271.96781249999964</c:v>
                </c:pt>
                <c:pt idx="96">
                  <c:v>271.84162500000002</c:v>
                </c:pt>
                <c:pt idx="97">
                  <c:v>271.72393749999884</c:v>
                </c:pt>
                <c:pt idx="98">
                  <c:v>271.62231249999934</c:v>
                </c:pt>
                <c:pt idx="99">
                  <c:v>271.57162499999993</c:v>
                </c:pt>
                <c:pt idx="100">
                  <c:v>271.55824999999999</c:v>
                </c:pt>
                <c:pt idx="101">
                  <c:v>271.52462500000001</c:v>
                </c:pt>
                <c:pt idx="102">
                  <c:v>271.56887499999999</c:v>
                </c:pt>
                <c:pt idx="103">
                  <c:v>271.7555625</c:v>
                </c:pt>
                <c:pt idx="104">
                  <c:v>272.06324999999993</c:v>
                </c:pt>
                <c:pt idx="105">
                  <c:v>272.64512500000001</c:v>
                </c:pt>
                <c:pt idx="106">
                  <c:v>273.05781250000001</c:v>
                </c:pt>
                <c:pt idx="107">
                  <c:v>273.32487500000002</c:v>
                </c:pt>
                <c:pt idx="108">
                  <c:v>273.46312499999908</c:v>
                </c:pt>
                <c:pt idx="109">
                  <c:v>273.55</c:v>
                </c:pt>
                <c:pt idx="110">
                  <c:v>273.70931249999921</c:v>
                </c:pt>
                <c:pt idx="111">
                  <c:v>273.71137499999884</c:v>
                </c:pt>
                <c:pt idx="112">
                  <c:v>273.551875</c:v>
                </c:pt>
                <c:pt idx="113">
                  <c:v>273.19956250000001</c:v>
                </c:pt>
                <c:pt idx="114">
                  <c:v>272.89425</c:v>
                </c:pt>
                <c:pt idx="115">
                  <c:v>272.77312499999908</c:v>
                </c:pt>
                <c:pt idx="116">
                  <c:v>272.75125000000003</c:v>
                </c:pt>
                <c:pt idx="117">
                  <c:v>272.78643749999884</c:v>
                </c:pt>
                <c:pt idx="118">
                  <c:v>272.76862499999999</c:v>
                </c:pt>
                <c:pt idx="119">
                  <c:v>272.66787499999998</c:v>
                </c:pt>
                <c:pt idx="120">
                  <c:v>272.70075000000003</c:v>
                </c:pt>
                <c:pt idx="121">
                  <c:v>272.38737499999934</c:v>
                </c:pt>
                <c:pt idx="122">
                  <c:v>271.96006249999999</c:v>
                </c:pt>
                <c:pt idx="123">
                  <c:v>271.6420625000008</c:v>
                </c:pt>
                <c:pt idx="124">
                  <c:v>271.6328125</c:v>
                </c:pt>
                <c:pt idx="125">
                  <c:v>271.52412500000003</c:v>
                </c:pt>
                <c:pt idx="126">
                  <c:v>271.53118749999908</c:v>
                </c:pt>
                <c:pt idx="127">
                  <c:v>271.70687500000003</c:v>
                </c:pt>
                <c:pt idx="128">
                  <c:v>272.03793749999915</c:v>
                </c:pt>
                <c:pt idx="129">
                  <c:v>272.58837499999896</c:v>
                </c:pt>
                <c:pt idx="130">
                  <c:v>272.69425000000001</c:v>
                </c:pt>
                <c:pt idx="131">
                  <c:v>273.12493749999999</c:v>
                </c:pt>
                <c:pt idx="132">
                  <c:v>273.49106249999915</c:v>
                </c:pt>
                <c:pt idx="133">
                  <c:v>273.52437499999934</c:v>
                </c:pt>
                <c:pt idx="134">
                  <c:v>273.65306249999998</c:v>
                </c:pt>
                <c:pt idx="135">
                  <c:v>273.52018749999934</c:v>
                </c:pt>
                <c:pt idx="136">
                  <c:v>273.31856249999993</c:v>
                </c:pt>
                <c:pt idx="137">
                  <c:v>273.03193749999889</c:v>
                </c:pt>
                <c:pt idx="138">
                  <c:v>272.73768749999999</c:v>
                </c:pt>
                <c:pt idx="139">
                  <c:v>272.56131249999908</c:v>
                </c:pt>
                <c:pt idx="140">
                  <c:v>272.40112499999884</c:v>
                </c:pt>
                <c:pt idx="141">
                  <c:v>272.02962500000001</c:v>
                </c:pt>
                <c:pt idx="142">
                  <c:v>271.75943749999999</c:v>
                </c:pt>
                <c:pt idx="143">
                  <c:v>271.79006249999969</c:v>
                </c:pt>
                <c:pt idx="144">
                  <c:v>271.662375</c:v>
                </c:pt>
                <c:pt idx="145">
                  <c:v>271.49906249999964</c:v>
                </c:pt>
                <c:pt idx="146">
                  <c:v>271.06118749999933</c:v>
                </c:pt>
                <c:pt idx="147">
                  <c:v>270.47918749999963</c:v>
                </c:pt>
                <c:pt idx="148">
                  <c:v>270.43481249999934</c:v>
                </c:pt>
                <c:pt idx="149">
                  <c:v>270.20156249999934</c:v>
                </c:pt>
                <c:pt idx="150">
                  <c:v>269.89762500000001</c:v>
                </c:pt>
                <c:pt idx="151">
                  <c:v>270.26837499999908</c:v>
                </c:pt>
                <c:pt idx="152">
                  <c:v>270.84787500000067</c:v>
                </c:pt>
                <c:pt idx="153">
                  <c:v>271.86093749999969</c:v>
                </c:pt>
                <c:pt idx="154">
                  <c:v>273.38624999999934</c:v>
                </c:pt>
                <c:pt idx="155">
                  <c:v>274.06606249999999</c:v>
                </c:pt>
                <c:pt idx="156">
                  <c:v>273.70593749999921</c:v>
                </c:pt>
                <c:pt idx="157">
                  <c:v>273.58924999999999</c:v>
                </c:pt>
                <c:pt idx="158">
                  <c:v>273.68593749999934</c:v>
                </c:pt>
                <c:pt idx="159">
                  <c:v>273.01712499999934</c:v>
                </c:pt>
                <c:pt idx="160">
                  <c:v>272.674125</c:v>
                </c:pt>
                <c:pt idx="161">
                  <c:v>271.46993749999933</c:v>
                </c:pt>
                <c:pt idx="162">
                  <c:v>271.33499999999964</c:v>
                </c:pt>
                <c:pt idx="163">
                  <c:v>271.21899999999908</c:v>
                </c:pt>
                <c:pt idx="164">
                  <c:v>270.56343749999934</c:v>
                </c:pt>
                <c:pt idx="165">
                  <c:v>269.760625</c:v>
                </c:pt>
                <c:pt idx="166">
                  <c:v>269.46731249999908</c:v>
                </c:pt>
                <c:pt idx="167">
                  <c:v>269.19762500000002</c:v>
                </c:pt>
                <c:pt idx="168">
                  <c:v>268.91556249999934</c:v>
                </c:pt>
                <c:pt idx="169">
                  <c:v>268.28049999999934</c:v>
                </c:pt>
                <c:pt idx="171">
                  <c:v>268.02718750000003</c:v>
                </c:pt>
                <c:pt idx="172">
                  <c:v>268.18875000000003</c:v>
                </c:pt>
                <c:pt idx="173">
                  <c:v>268.26093749999927</c:v>
                </c:pt>
                <c:pt idx="174">
                  <c:v>268.57993750000003</c:v>
                </c:pt>
                <c:pt idx="175">
                  <c:v>268.85393749999969</c:v>
                </c:pt>
                <c:pt idx="176">
                  <c:v>269.37312499999933</c:v>
                </c:pt>
                <c:pt idx="177">
                  <c:v>270.18049999999999</c:v>
                </c:pt>
                <c:pt idx="178">
                  <c:v>270.8275625</c:v>
                </c:pt>
                <c:pt idx="179">
                  <c:v>271.75799999999964</c:v>
                </c:pt>
                <c:pt idx="180">
                  <c:v>272.12181249999969</c:v>
                </c:pt>
                <c:pt idx="181">
                  <c:v>272.21974999999969</c:v>
                </c:pt>
                <c:pt idx="182">
                  <c:v>272.41393749999884</c:v>
                </c:pt>
                <c:pt idx="183">
                  <c:v>271.64049999999997</c:v>
                </c:pt>
                <c:pt idx="184">
                  <c:v>271.36456249999998</c:v>
                </c:pt>
                <c:pt idx="185">
                  <c:v>270.97331249999866</c:v>
                </c:pt>
                <c:pt idx="186">
                  <c:v>269.97281249999969</c:v>
                </c:pt>
                <c:pt idx="187">
                  <c:v>269.52081249999969</c:v>
                </c:pt>
                <c:pt idx="188">
                  <c:v>269.52131249999877</c:v>
                </c:pt>
                <c:pt idx="189">
                  <c:v>269.44243749999993</c:v>
                </c:pt>
                <c:pt idx="190">
                  <c:v>269.29549999999921</c:v>
                </c:pt>
                <c:pt idx="191">
                  <c:v>269.11031249999934</c:v>
                </c:pt>
                <c:pt idx="192">
                  <c:v>269.03399999999908</c:v>
                </c:pt>
                <c:pt idx="193">
                  <c:v>268.70831249999884</c:v>
                </c:pt>
                <c:pt idx="194">
                  <c:v>268.57425000000001</c:v>
                </c:pt>
                <c:pt idx="195">
                  <c:v>268.363</c:v>
                </c:pt>
                <c:pt idx="196">
                  <c:v>268.12943749999999</c:v>
                </c:pt>
                <c:pt idx="197">
                  <c:v>268.0248125</c:v>
                </c:pt>
                <c:pt idx="199">
                  <c:v>268.13968749999998</c:v>
                </c:pt>
                <c:pt idx="202">
                  <c:v>268.66312499999964</c:v>
                </c:pt>
                <c:pt idx="203">
                  <c:v>269.28693749999877</c:v>
                </c:pt>
                <c:pt idx="204">
                  <c:v>269.90093749999915</c:v>
                </c:pt>
                <c:pt idx="205">
                  <c:v>270.25574999999969</c:v>
                </c:pt>
                <c:pt idx="206">
                  <c:v>269.99281249999933</c:v>
                </c:pt>
                <c:pt idx="207">
                  <c:v>269.7</c:v>
                </c:pt>
                <c:pt idx="208">
                  <c:v>268.89543749999933</c:v>
                </c:pt>
                <c:pt idx="209">
                  <c:v>268.49349999999896</c:v>
                </c:pt>
                <c:pt idx="210">
                  <c:v>268.02699999999908</c:v>
                </c:pt>
                <c:pt idx="226">
                  <c:v>268.94506250000001</c:v>
                </c:pt>
                <c:pt idx="227">
                  <c:v>270.11818749999969</c:v>
                </c:pt>
                <c:pt idx="228">
                  <c:v>270.27999999999969</c:v>
                </c:pt>
                <c:pt idx="229">
                  <c:v>270.35587500000008</c:v>
                </c:pt>
                <c:pt idx="230">
                  <c:v>270.55443750000001</c:v>
                </c:pt>
                <c:pt idx="231">
                  <c:v>270.37243749999999</c:v>
                </c:pt>
                <c:pt idx="232">
                  <c:v>269.97924999999969</c:v>
                </c:pt>
                <c:pt idx="233">
                  <c:v>269.35562499999997</c:v>
                </c:pt>
                <c:pt idx="234">
                  <c:v>268.73406249999999</c:v>
                </c:pt>
                <c:pt idx="235">
                  <c:v>268.28581249999934</c:v>
                </c:pt>
                <c:pt idx="236">
                  <c:v>268.12837499999921</c:v>
                </c:pt>
                <c:pt idx="243">
                  <c:v>268.10118749999964</c:v>
                </c:pt>
                <c:pt idx="244">
                  <c:v>268.16718750000001</c:v>
                </c:pt>
                <c:pt idx="245">
                  <c:v>268.1585</c:v>
                </c:pt>
                <c:pt idx="246">
                  <c:v>268.24149999999969</c:v>
                </c:pt>
                <c:pt idx="247">
                  <c:v>268.48793749999908</c:v>
                </c:pt>
                <c:pt idx="248">
                  <c:v>268.83699999999908</c:v>
                </c:pt>
                <c:pt idx="249">
                  <c:v>269.86250000000001</c:v>
                </c:pt>
                <c:pt idx="250">
                  <c:v>270.81093749999934</c:v>
                </c:pt>
                <c:pt idx="251">
                  <c:v>271.52581249999969</c:v>
                </c:pt>
                <c:pt idx="252">
                  <c:v>272.37574999999993</c:v>
                </c:pt>
                <c:pt idx="253">
                  <c:v>272.89168749999999</c:v>
                </c:pt>
                <c:pt idx="254">
                  <c:v>272.77512499999921</c:v>
                </c:pt>
                <c:pt idx="255">
                  <c:v>272.74981250000002</c:v>
                </c:pt>
                <c:pt idx="256">
                  <c:v>272.10068750000067</c:v>
                </c:pt>
                <c:pt idx="257">
                  <c:v>271.62462499999998</c:v>
                </c:pt>
                <c:pt idx="258">
                  <c:v>271.18112499999921</c:v>
                </c:pt>
                <c:pt idx="259">
                  <c:v>270.83324999999934</c:v>
                </c:pt>
                <c:pt idx="260">
                  <c:v>270.70349999999934</c:v>
                </c:pt>
                <c:pt idx="261">
                  <c:v>270.54168750000002</c:v>
                </c:pt>
                <c:pt idx="262">
                  <c:v>270.39249999999993</c:v>
                </c:pt>
                <c:pt idx="263">
                  <c:v>270.28924999999964</c:v>
                </c:pt>
                <c:pt idx="264">
                  <c:v>270.178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79840"/>
        <c:axId val="171980416"/>
      </c:scatterChart>
      <c:valAx>
        <c:axId val="171979840"/>
        <c:scaling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Bt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980416"/>
        <c:crosses val="autoZero"/>
        <c:crossBetween val="midCat"/>
      </c:valAx>
      <c:valAx>
        <c:axId val="171980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Snow Temperature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97984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25446822079443"/>
          <c:y val="0.16239610673665789"/>
          <c:w val="0.6867699901544696"/>
          <c:h val="0.5910451297754428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0.10510814358682204"/>
                  <c:y val="0.42047426363371415"/>
                </c:manualLayout>
              </c:layout>
              <c:numFmt formatCode="General" sourceLinked="0"/>
            </c:trendlineLbl>
          </c:trendline>
          <c:xVal>
            <c:numRef>
              <c:f>Late!$D$481:$D$744</c:f>
              <c:numCache>
                <c:formatCode>General</c:formatCode>
                <c:ptCount val="264"/>
                <c:pt idx="0">
                  <c:v>186.45490000000001</c:v>
                </c:pt>
                <c:pt idx="1">
                  <c:v>241.36092000000033</c:v>
                </c:pt>
                <c:pt idx="2">
                  <c:v>249.75827000000001</c:v>
                </c:pt>
                <c:pt idx="3">
                  <c:v>251.64657999999972</c:v>
                </c:pt>
                <c:pt idx="4">
                  <c:v>256.56600999999921</c:v>
                </c:pt>
                <c:pt idx="5">
                  <c:v>257.00243</c:v>
                </c:pt>
                <c:pt idx="6">
                  <c:v>258.79858999999908</c:v>
                </c:pt>
                <c:pt idx="7">
                  <c:v>260.76108999999963</c:v>
                </c:pt>
                <c:pt idx="8">
                  <c:v>259.01898</c:v>
                </c:pt>
                <c:pt idx="9">
                  <c:v>259.41968000000008</c:v>
                </c:pt>
                <c:pt idx="10">
                  <c:v>251.23374999999999</c:v>
                </c:pt>
                <c:pt idx="11">
                  <c:v>254.38508000000004</c:v>
                </c:pt>
                <c:pt idx="12">
                  <c:v>254.24961999999965</c:v>
                </c:pt>
                <c:pt idx="13">
                  <c:v>251.19925999999998</c:v>
                </c:pt>
                <c:pt idx="14">
                  <c:v>248.31502</c:v>
                </c:pt>
                <c:pt idx="15">
                  <c:v>226.21593999999999</c:v>
                </c:pt>
                <c:pt idx="16">
                  <c:v>194.69487999999998</c:v>
                </c:pt>
                <c:pt idx="17">
                  <c:v>161.37574000000001</c:v>
                </c:pt>
                <c:pt idx="18">
                  <c:v>139.41768999999999</c:v>
                </c:pt>
                <c:pt idx="19">
                  <c:v>150.88490000000004</c:v>
                </c:pt>
                <c:pt idx="20">
                  <c:v>131.52852000000001</c:v>
                </c:pt>
                <c:pt idx="21">
                  <c:v>122.44359000000017</c:v>
                </c:pt>
                <c:pt idx="22">
                  <c:v>122.72645</c:v>
                </c:pt>
                <c:pt idx="23">
                  <c:v>123.03484</c:v>
                </c:pt>
                <c:pt idx="24">
                  <c:v>121.05221</c:v>
                </c:pt>
                <c:pt idx="25">
                  <c:v>116.79454000000017</c:v>
                </c:pt>
                <c:pt idx="26">
                  <c:v>115.27728</c:v>
                </c:pt>
                <c:pt idx="27">
                  <c:v>114.17339999999983</c:v>
                </c:pt>
                <c:pt idx="28">
                  <c:v>113.9735</c:v>
                </c:pt>
                <c:pt idx="29">
                  <c:v>113.67863999999985</c:v>
                </c:pt>
                <c:pt idx="30">
                  <c:v>113.91204999999999</c:v>
                </c:pt>
                <c:pt idx="31">
                  <c:v>113.74660000000017</c:v>
                </c:pt>
                <c:pt idx="32">
                  <c:v>115.26376999999999</c:v>
                </c:pt>
                <c:pt idx="33">
                  <c:v>118.83108</c:v>
                </c:pt>
                <c:pt idx="34">
                  <c:v>122.34920000000002</c:v>
                </c:pt>
                <c:pt idx="35">
                  <c:v>126.7813</c:v>
                </c:pt>
                <c:pt idx="36">
                  <c:v>141.84360999999998</c:v>
                </c:pt>
                <c:pt idx="37">
                  <c:v>151.83646000000007</c:v>
                </c:pt>
                <c:pt idx="38">
                  <c:v>151.47204000000033</c:v>
                </c:pt>
                <c:pt idx="39">
                  <c:v>143.39005</c:v>
                </c:pt>
                <c:pt idx="40">
                  <c:v>134.56455999999972</c:v>
                </c:pt>
                <c:pt idx="41">
                  <c:v>127.02789</c:v>
                </c:pt>
                <c:pt idx="42">
                  <c:v>121.06910000000002</c:v>
                </c:pt>
                <c:pt idx="43">
                  <c:v>118.13475</c:v>
                </c:pt>
                <c:pt idx="44">
                  <c:v>116.80121000000017</c:v>
                </c:pt>
                <c:pt idx="45">
                  <c:v>115.20316000000012</c:v>
                </c:pt>
                <c:pt idx="46">
                  <c:v>113.99556000000017</c:v>
                </c:pt>
                <c:pt idx="47">
                  <c:v>114.38885999999998</c:v>
                </c:pt>
                <c:pt idx="48">
                  <c:v>113.88046999999999</c:v>
                </c:pt>
                <c:pt idx="49">
                  <c:v>113.82324</c:v>
                </c:pt>
                <c:pt idx="50">
                  <c:v>114.08269</c:v>
                </c:pt>
                <c:pt idx="51">
                  <c:v>114.10562</c:v>
                </c:pt>
                <c:pt idx="52">
                  <c:v>113.5292</c:v>
                </c:pt>
                <c:pt idx="53">
                  <c:v>113.34218</c:v>
                </c:pt>
                <c:pt idx="54">
                  <c:v>112.83582</c:v>
                </c:pt>
                <c:pt idx="55">
                  <c:v>113.53131999999999</c:v>
                </c:pt>
                <c:pt idx="56">
                  <c:v>116.25064999999999</c:v>
                </c:pt>
                <c:pt idx="57">
                  <c:v>120.94863000000002</c:v>
                </c:pt>
                <c:pt idx="58">
                  <c:v>125.47792000000017</c:v>
                </c:pt>
                <c:pt idx="59">
                  <c:v>129.81279000000001</c:v>
                </c:pt>
                <c:pt idx="60">
                  <c:v>162.81771000000001</c:v>
                </c:pt>
                <c:pt idx="61">
                  <c:v>181.75195000000002</c:v>
                </c:pt>
                <c:pt idx="62">
                  <c:v>189.35997</c:v>
                </c:pt>
                <c:pt idx="63">
                  <c:v>175.27715000000001</c:v>
                </c:pt>
                <c:pt idx="64">
                  <c:v>156.50493</c:v>
                </c:pt>
                <c:pt idx="65">
                  <c:v>138.01279</c:v>
                </c:pt>
                <c:pt idx="66">
                  <c:v>125.81113999999999</c:v>
                </c:pt>
                <c:pt idx="67">
                  <c:v>121.16285999999998</c:v>
                </c:pt>
                <c:pt idx="68">
                  <c:v>119.09868</c:v>
                </c:pt>
                <c:pt idx="69">
                  <c:v>117.72199000000002</c:v>
                </c:pt>
                <c:pt idx="70">
                  <c:v>116.96693999999999</c:v>
                </c:pt>
                <c:pt idx="71">
                  <c:v>116.45515</c:v>
                </c:pt>
                <c:pt idx="72">
                  <c:v>114.78108</c:v>
                </c:pt>
                <c:pt idx="73">
                  <c:v>114.23882</c:v>
                </c:pt>
                <c:pt idx="74">
                  <c:v>113.53832</c:v>
                </c:pt>
                <c:pt idx="75">
                  <c:v>112.96760000000022</c:v>
                </c:pt>
                <c:pt idx="76">
                  <c:v>112.78704</c:v>
                </c:pt>
                <c:pt idx="77">
                  <c:v>112.92198999999999</c:v>
                </c:pt>
                <c:pt idx="78">
                  <c:v>112.50358</c:v>
                </c:pt>
                <c:pt idx="79">
                  <c:v>113.60982999999999</c:v>
                </c:pt>
                <c:pt idx="80">
                  <c:v>117.19295</c:v>
                </c:pt>
                <c:pt idx="81">
                  <c:v>122.97118</c:v>
                </c:pt>
                <c:pt idx="82">
                  <c:v>127.30395</c:v>
                </c:pt>
                <c:pt idx="83">
                  <c:v>133.47865999999999</c:v>
                </c:pt>
                <c:pt idx="84">
                  <c:v>197.77537999999998</c:v>
                </c:pt>
                <c:pt idx="85">
                  <c:v>235.49080000000001</c:v>
                </c:pt>
                <c:pt idx="86">
                  <c:v>243.62611000000001</c:v>
                </c:pt>
                <c:pt idx="87">
                  <c:v>227.08200000000033</c:v>
                </c:pt>
                <c:pt idx="88">
                  <c:v>209.75638000000001</c:v>
                </c:pt>
                <c:pt idx="89">
                  <c:v>194.93535</c:v>
                </c:pt>
                <c:pt idx="90">
                  <c:v>179.39107000000001</c:v>
                </c:pt>
                <c:pt idx="91">
                  <c:v>164.03289000000001</c:v>
                </c:pt>
                <c:pt idx="92">
                  <c:v>148.92735000000027</c:v>
                </c:pt>
                <c:pt idx="93">
                  <c:v>142.17428999999998</c:v>
                </c:pt>
                <c:pt idx="94">
                  <c:v>142.97219000000001</c:v>
                </c:pt>
                <c:pt idx="95">
                  <c:v>142.19416999999999</c:v>
                </c:pt>
                <c:pt idx="96">
                  <c:v>141.8904100000004</c:v>
                </c:pt>
                <c:pt idx="97">
                  <c:v>141.72613000000001</c:v>
                </c:pt>
                <c:pt idx="98">
                  <c:v>142.54638</c:v>
                </c:pt>
                <c:pt idx="99">
                  <c:v>145.05208000000007</c:v>
                </c:pt>
                <c:pt idx="100">
                  <c:v>144.85841000000067</c:v>
                </c:pt>
                <c:pt idx="101">
                  <c:v>145.10594</c:v>
                </c:pt>
                <c:pt idx="102">
                  <c:v>145.50630000000001</c:v>
                </c:pt>
                <c:pt idx="103">
                  <c:v>146.88914000000034</c:v>
                </c:pt>
                <c:pt idx="104">
                  <c:v>148.89149000000043</c:v>
                </c:pt>
                <c:pt idx="105">
                  <c:v>199.24378999999965</c:v>
                </c:pt>
                <c:pt idx="106">
                  <c:v>252.70729</c:v>
                </c:pt>
                <c:pt idx="107">
                  <c:v>259.28101999999876</c:v>
                </c:pt>
                <c:pt idx="108">
                  <c:v>258.89131999999864</c:v>
                </c:pt>
                <c:pt idx="109">
                  <c:v>258.04761999999999</c:v>
                </c:pt>
                <c:pt idx="110">
                  <c:v>258.05484000000087</c:v>
                </c:pt>
                <c:pt idx="111">
                  <c:v>255.89553000000001</c:v>
                </c:pt>
                <c:pt idx="112">
                  <c:v>251.93415000000002</c:v>
                </c:pt>
                <c:pt idx="113">
                  <c:v>245.18758</c:v>
                </c:pt>
                <c:pt idx="114">
                  <c:v>233.11938999999998</c:v>
                </c:pt>
                <c:pt idx="115">
                  <c:v>217.45967999999999</c:v>
                </c:pt>
                <c:pt idx="116">
                  <c:v>205.66327999999999</c:v>
                </c:pt>
                <c:pt idx="117">
                  <c:v>197.51454999999996</c:v>
                </c:pt>
                <c:pt idx="118">
                  <c:v>186.57804000000004</c:v>
                </c:pt>
                <c:pt idx="119">
                  <c:v>180.30272000000033</c:v>
                </c:pt>
                <c:pt idx="120">
                  <c:v>179.85834000000068</c:v>
                </c:pt>
                <c:pt idx="121">
                  <c:v>157.65203000000034</c:v>
                </c:pt>
                <c:pt idx="122">
                  <c:v>149.54217</c:v>
                </c:pt>
                <c:pt idx="123">
                  <c:v>143.93460999999999</c:v>
                </c:pt>
                <c:pt idx="124">
                  <c:v>140.88982000000001</c:v>
                </c:pt>
                <c:pt idx="125">
                  <c:v>150.93594000000004</c:v>
                </c:pt>
                <c:pt idx="126">
                  <c:v>150.99549000000007</c:v>
                </c:pt>
                <c:pt idx="127">
                  <c:v>145.05869000000001</c:v>
                </c:pt>
                <c:pt idx="128">
                  <c:v>150.36196000000001</c:v>
                </c:pt>
                <c:pt idx="129">
                  <c:v>189.46419</c:v>
                </c:pt>
                <c:pt idx="130">
                  <c:v>202.09509</c:v>
                </c:pt>
                <c:pt idx="131">
                  <c:v>244.21529999999998</c:v>
                </c:pt>
                <c:pt idx="132">
                  <c:v>259.18687999999969</c:v>
                </c:pt>
                <c:pt idx="133">
                  <c:v>257.91967</c:v>
                </c:pt>
                <c:pt idx="134">
                  <c:v>256.26599999999934</c:v>
                </c:pt>
                <c:pt idx="135">
                  <c:v>253.52550000000002</c:v>
                </c:pt>
                <c:pt idx="136">
                  <c:v>246.30335000000002</c:v>
                </c:pt>
                <c:pt idx="137">
                  <c:v>233.67735000000002</c:v>
                </c:pt>
                <c:pt idx="138">
                  <c:v>192.71581999999998</c:v>
                </c:pt>
                <c:pt idx="139">
                  <c:v>158.56493</c:v>
                </c:pt>
                <c:pt idx="140">
                  <c:v>140.03307999999998</c:v>
                </c:pt>
                <c:pt idx="141">
                  <c:v>133.11017999999999</c:v>
                </c:pt>
                <c:pt idx="142">
                  <c:v>142.01570999999998</c:v>
                </c:pt>
                <c:pt idx="143">
                  <c:v>141.31119000000001</c:v>
                </c:pt>
                <c:pt idx="144">
                  <c:v>135.08293000000043</c:v>
                </c:pt>
                <c:pt idx="145">
                  <c:v>130.78547</c:v>
                </c:pt>
                <c:pt idx="146">
                  <c:v>128.11249000000001</c:v>
                </c:pt>
                <c:pt idx="147">
                  <c:v>124.96908000000002</c:v>
                </c:pt>
                <c:pt idx="148">
                  <c:v>123.09077000000001</c:v>
                </c:pt>
                <c:pt idx="149">
                  <c:v>122.20708999999999</c:v>
                </c:pt>
                <c:pt idx="150">
                  <c:v>121.85106</c:v>
                </c:pt>
                <c:pt idx="151">
                  <c:v>122.83672</c:v>
                </c:pt>
                <c:pt idx="152">
                  <c:v>125.45389</c:v>
                </c:pt>
                <c:pt idx="153">
                  <c:v>130.01283000000001</c:v>
                </c:pt>
                <c:pt idx="154">
                  <c:v>161.09852000000001</c:v>
                </c:pt>
                <c:pt idx="155">
                  <c:v>243.63989999999998</c:v>
                </c:pt>
                <c:pt idx="156">
                  <c:v>250.34265000000002</c:v>
                </c:pt>
                <c:pt idx="157">
                  <c:v>245.99302</c:v>
                </c:pt>
                <c:pt idx="158">
                  <c:v>245.55309</c:v>
                </c:pt>
                <c:pt idx="159">
                  <c:v>227.21129999999999</c:v>
                </c:pt>
                <c:pt idx="160">
                  <c:v>205.23642000000001</c:v>
                </c:pt>
                <c:pt idx="161">
                  <c:v>178.23407999999998</c:v>
                </c:pt>
                <c:pt idx="162">
                  <c:v>155.20265999999998</c:v>
                </c:pt>
                <c:pt idx="163">
                  <c:v>134.53356999999966</c:v>
                </c:pt>
                <c:pt idx="164">
                  <c:v>125.90985999999999</c:v>
                </c:pt>
                <c:pt idx="165">
                  <c:v>123.25856</c:v>
                </c:pt>
                <c:pt idx="166">
                  <c:v>122.50001</c:v>
                </c:pt>
                <c:pt idx="167">
                  <c:v>123.70576999999999</c:v>
                </c:pt>
                <c:pt idx="168">
                  <c:v>124.88927</c:v>
                </c:pt>
                <c:pt idx="169">
                  <c:v>123.16591</c:v>
                </c:pt>
                <c:pt idx="170">
                  <c:v>123.76282</c:v>
                </c:pt>
                <c:pt idx="171">
                  <c:v>124.95748</c:v>
                </c:pt>
                <c:pt idx="172">
                  <c:v>123.62146</c:v>
                </c:pt>
                <c:pt idx="173">
                  <c:v>125.83502</c:v>
                </c:pt>
                <c:pt idx="174">
                  <c:v>124.65318000000001</c:v>
                </c:pt>
                <c:pt idx="175">
                  <c:v>125.31438</c:v>
                </c:pt>
                <c:pt idx="176">
                  <c:v>128.84685999999999</c:v>
                </c:pt>
                <c:pt idx="177">
                  <c:v>135.82994000000033</c:v>
                </c:pt>
                <c:pt idx="178">
                  <c:v>140.01484999999997</c:v>
                </c:pt>
                <c:pt idx="179">
                  <c:v>161.96321</c:v>
                </c:pt>
                <c:pt idx="180">
                  <c:v>212.2517</c:v>
                </c:pt>
                <c:pt idx="181">
                  <c:v>232.35477</c:v>
                </c:pt>
                <c:pt idx="182">
                  <c:v>222.97137000000001</c:v>
                </c:pt>
                <c:pt idx="183">
                  <c:v>191.04900000000001</c:v>
                </c:pt>
                <c:pt idx="184">
                  <c:v>170.38188000000034</c:v>
                </c:pt>
                <c:pt idx="185">
                  <c:v>147.59305000000001</c:v>
                </c:pt>
                <c:pt idx="186">
                  <c:v>129.76218</c:v>
                </c:pt>
                <c:pt idx="187">
                  <c:v>124.61306999999999</c:v>
                </c:pt>
                <c:pt idx="188">
                  <c:v>123.00806999999999</c:v>
                </c:pt>
                <c:pt idx="189">
                  <c:v>122.27903999999998</c:v>
                </c:pt>
                <c:pt idx="190">
                  <c:v>121.92224</c:v>
                </c:pt>
                <c:pt idx="191">
                  <c:v>121.66191999999999</c:v>
                </c:pt>
                <c:pt idx="192">
                  <c:v>119.20116000000017</c:v>
                </c:pt>
                <c:pt idx="193">
                  <c:v>118.62178999999998</c:v>
                </c:pt>
                <c:pt idx="194">
                  <c:v>118.13229</c:v>
                </c:pt>
                <c:pt idx="195">
                  <c:v>117.62717000000001</c:v>
                </c:pt>
                <c:pt idx="196">
                  <c:v>116.11356000000002</c:v>
                </c:pt>
                <c:pt idx="197">
                  <c:v>114.95396000000002</c:v>
                </c:pt>
                <c:pt idx="198">
                  <c:v>114.074</c:v>
                </c:pt>
                <c:pt idx="199">
                  <c:v>114.12240999999995</c:v>
                </c:pt>
                <c:pt idx="200">
                  <c:v>114.77612999999999</c:v>
                </c:pt>
                <c:pt idx="201">
                  <c:v>117.60663</c:v>
                </c:pt>
                <c:pt idx="202">
                  <c:v>120.62885999999995</c:v>
                </c:pt>
                <c:pt idx="203">
                  <c:v>122.51085</c:v>
                </c:pt>
                <c:pt idx="204">
                  <c:v>124.07946999999999</c:v>
                </c:pt>
                <c:pt idx="205">
                  <c:v>125.16256999999999</c:v>
                </c:pt>
                <c:pt idx="206">
                  <c:v>126.33763999999999</c:v>
                </c:pt>
                <c:pt idx="207">
                  <c:v>126.4829</c:v>
                </c:pt>
                <c:pt idx="208">
                  <c:v>125.14123000000002</c:v>
                </c:pt>
                <c:pt idx="209">
                  <c:v>122.2424</c:v>
                </c:pt>
                <c:pt idx="210">
                  <c:v>120.27761000000002</c:v>
                </c:pt>
                <c:pt idx="211">
                  <c:v>119.03767000000002</c:v>
                </c:pt>
                <c:pt idx="212">
                  <c:v>117.94918000000017</c:v>
                </c:pt>
                <c:pt idx="213">
                  <c:v>117.01636999999999</c:v>
                </c:pt>
                <c:pt idx="214">
                  <c:v>116.41965000000022</c:v>
                </c:pt>
                <c:pt idx="215">
                  <c:v>117.41013000000002</c:v>
                </c:pt>
                <c:pt idx="216">
                  <c:v>115.4277</c:v>
                </c:pt>
                <c:pt idx="217">
                  <c:v>114.74781000000017</c:v>
                </c:pt>
                <c:pt idx="218">
                  <c:v>114.27657000000001</c:v>
                </c:pt>
                <c:pt idx="219">
                  <c:v>114.0294</c:v>
                </c:pt>
                <c:pt idx="220">
                  <c:v>113.8292</c:v>
                </c:pt>
                <c:pt idx="221">
                  <c:v>113.68145</c:v>
                </c:pt>
                <c:pt idx="222">
                  <c:v>113.89116000000017</c:v>
                </c:pt>
                <c:pt idx="223">
                  <c:v>115.66782000000002</c:v>
                </c:pt>
                <c:pt idx="224">
                  <c:v>119.42744</c:v>
                </c:pt>
                <c:pt idx="225">
                  <c:v>125.8146600000002</c:v>
                </c:pt>
                <c:pt idx="226">
                  <c:v>129.15574000000001</c:v>
                </c:pt>
                <c:pt idx="227">
                  <c:v>131.87394</c:v>
                </c:pt>
                <c:pt idx="228">
                  <c:v>133.304</c:v>
                </c:pt>
                <c:pt idx="229">
                  <c:v>133.11876999999998</c:v>
                </c:pt>
                <c:pt idx="230">
                  <c:v>132.38771000000034</c:v>
                </c:pt>
                <c:pt idx="231">
                  <c:v>132.61011999999999</c:v>
                </c:pt>
                <c:pt idx="232">
                  <c:v>135.06575000000001</c:v>
                </c:pt>
                <c:pt idx="233">
                  <c:v>136.44797</c:v>
                </c:pt>
                <c:pt idx="234">
                  <c:v>126.11168000000002</c:v>
                </c:pt>
                <c:pt idx="235">
                  <c:v>125.56131999999999</c:v>
                </c:pt>
                <c:pt idx="236">
                  <c:v>122.98863</c:v>
                </c:pt>
                <c:pt idx="237">
                  <c:v>125.27052</c:v>
                </c:pt>
                <c:pt idx="238">
                  <c:v>122.10678999999998</c:v>
                </c:pt>
                <c:pt idx="239">
                  <c:v>120.39704</c:v>
                </c:pt>
                <c:pt idx="240">
                  <c:v>118.47324</c:v>
                </c:pt>
                <c:pt idx="241">
                  <c:v>121.47502</c:v>
                </c:pt>
                <c:pt idx="242">
                  <c:v>120.68783000000001</c:v>
                </c:pt>
                <c:pt idx="243">
                  <c:v>119.68616999999999</c:v>
                </c:pt>
                <c:pt idx="244">
                  <c:v>118.25649</c:v>
                </c:pt>
                <c:pt idx="245">
                  <c:v>125.90251000000002</c:v>
                </c:pt>
                <c:pt idx="246">
                  <c:v>122.05216</c:v>
                </c:pt>
                <c:pt idx="247">
                  <c:v>119.55468</c:v>
                </c:pt>
                <c:pt idx="248">
                  <c:v>122.32432999999999</c:v>
                </c:pt>
                <c:pt idx="249">
                  <c:v>125.99344000000002</c:v>
                </c:pt>
                <c:pt idx="250">
                  <c:v>129.45979</c:v>
                </c:pt>
                <c:pt idx="251">
                  <c:v>150.33162000000004</c:v>
                </c:pt>
                <c:pt idx="252">
                  <c:v>195.47703000000001</c:v>
                </c:pt>
                <c:pt idx="253">
                  <c:v>195.25586999999999</c:v>
                </c:pt>
                <c:pt idx="254">
                  <c:v>207.08189000000004</c:v>
                </c:pt>
                <c:pt idx="255">
                  <c:v>176.75554</c:v>
                </c:pt>
                <c:pt idx="256">
                  <c:v>150.28026</c:v>
                </c:pt>
                <c:pt idx="257">
                  <c:v>133.47871000000001</c:v>
                </c:pt>
                <c:pt idx="258">
                  <c:v>126.18526999999999</c:v>
                </c:pt>
                <c:pt idx="259">
                  <c:v>124.38511</c:v>
                </c:pt>
                <c:pt idx="260">
                  <c:v>124.23733</c:v>
                </c:pt>
                <c:pt idx="261">
                  <c:v>124.05485</c:v>
                </c:pt>
                <c:pt idx="262">
                  <c:v>125</c:v>
                </c:pt>
                <c:pt idx="263">
                  <c:v>124</c:v>
                </c:pt>
              </c:numCache>
            </c:numRef>
          </c:xVal>
          <c:yVal>
            <c:numRef>
              <c:f>Late!$N$481:$N$745</c:f>
              <c:numCache>
                <c:formatCode>General</c:formatCode>
                <c:ptCount val="265"/>
                <c:pt idx="0">
                  <c:v>273.27704999999969</c:v>
                </c:pt>
                <c:pt idx="1">
                  <c:v>273.31880000000001</c:v>
                </c:pt>
                <c:pt idx="2">
                  <c:v>273.26004999999969</c:v>
                </c:pt>
                <c:pt idx="3">
                  <c:v>273.24074999999999</c:v>
                </c:pt>
                <c:pt idx="4">
                  <c:v>273.26354999999921</c:v>
                </c:pt>
                <c:pt idx="5">
                  <c:v>273.26274999999993</c:v>
                </c:pt>
                <c:pt idx="6">
                  <c:v>273.28659999999877</c:v>
                </c:pt>
                <c:pt idx="7">
                  <c:v>273.34920000000068</c:v>
                </c:pt>
                <c:pt idx="8">
                  <c:v>273.48124999999908</c:v>
                </c:pt>
                <c:pt idx="9">
                  <c:v>273.57509999999934</c:v>
                </c:pt>
                <c:pt idx="10">
                  <c:v>273.7305999999989</c:v>
                </c:pt>
                <c:pt idx="11">
                  <c:v>274.0362999999989</c:v>
                </c:pt>
                <c:pt idx="12">
                  <c:v>274.33364999999969</c:v>
                </c:pt>
                <c:pt idx="13">
                  <c:v>274.48984999999999</c:v>
                </c:pt>
                <c:pt idx="14">
                  <c:v>274.15345000000002</c:v>
                </c:pt>
                <c:pt idx="15">
                  <c:v>273.68480000000068</c:v>
                </c:pt>
                <c:pt idx="16">
                  <c:v>272.9882999999989</c:v>
                </c:pt>
                <c:pt idx="17">
                  <c:v>272.25445000000002</c:v>
                </c:pt>
                <c:pt idx="18">
                  <c:v>271.38260000000002</c:v>
                </c:pt>
                <c:pt idx="19">
                  <c:v>270.99434999999914</c:v>
                </c:pt>
                <c:pt idx="20">
                  <c:v>270.97589999999963</c:v>
                </c:pt>
                <c:pt idx="21">
                  <c:v>269.71174999999909</c:v>
                </c:pt>
                <c:pt idx="22">
                  <c:v>269.32014999999927</c:v>
                </c:pt>
                <c:pt idx="23">
                  <c:v>269.24470000000002</c:v>
                </c:pt>
                <c:pt idx="24">
                  <c:v>269.3635625</c:v>
                </c:pt>
                <c:pt idx="25">
                  <c:v>269.06574999999964</c:v>
                </c:pt>
                <c:pt idx="26">
                  <c:v>268.72618749999884</c:v>
                </c:pt>
                <c:pt idx="27">
                  <c:v>268.34312499999999</c:v>
                </c:pt>
                <c:pt idx="33">
                  <c:v>269.25299999999999</c:v>
                </c:pt>
                <c:pt idx="34">
                  <c:v>271.34856250000001</c:v>
                </c:pt>
                <c:pt idx="35">
                  <c:v>272.22474999999969</c:v>
                </c:pt>
                <c:pt idx="36">
                  <c:v>272.07</c:v>
                </c:pt>
                <c:pt idx="37">
                  <c:v>271.98387499999927</c:v>
                </c:pt>
                <c:pt idx="38">
                  <c:v>271.97531249999884</c:v>
                </c:pt>
                <c:pt idx="39">
                  <c:v>271.56493749999993</c:v>
                </c:pt>
                <c:pt idx="40">
                  <c:v>270.8805625</c:v>
                </c:pt>
                <c:pt idx="41">
                  <c:v>270.00725</c:v>
                </c:pt>
                <c:pt idx="42">
                  <c:v>269.05556250000001</c:v>
                </c:pt>
                <c:pt idx="43">
                  <c:v>268.3336875</c:v>
                </c:pt>
                <c:pt idx="44">
                  <c:v>268.01749999999993</c:v>
                </c:pt>
                <c:pt idx="57">
                  <c:v>270.38718749999964</c:v>
                </c:pt>
                <c:pt idx="58">
                  <c:v>272.92374999999896</c:v>
                </c:pt>
                <c:pt idx="59">
                  <c:v>273.44987500000002</c:v>
                </c:pt>
                <c:pt idx="60">
                  <c:v>273.3713749999992</c:v>
                </c:pt>
                <c:pt idx="61">
                  <c:v>273.16943750000002</c:v>
                </c:pt>
                <c:pt idx="62">
                  <c:v>273.30156249999999</c:v>
                </c:pt>
                <c:pt idx="63">
                  <c:v>273.075875</c:v>
                </c:pt>
                <c:pt idx="64">
                  <c:v>272.52712499999927</c:v>
                </c:pt>
                <c:pt idx="65">
                  <c:v>272.0463124999992</c:v>
                </c:pt>
                <c:pt idx="66">
                  <c:v>271.21493749999934</c:v>
                </c:pt>
                <c:pt idx="67">
                  <c:v>270.46856249999934</c:v>
                </c:pt>
                <c:pt idx="68">
                  <c:v>269.70231249999921</c:v>
                </c:pt>
                <c:pt idx="69">
                  <c:v>269.13262500000002</c:v>
                </c:pt>
                <c:pt idx="70">
                  <c:v>268.54431249999999</c:v>
                </c:pt>
                <c:pt idx="71">
                  <c:v>268.00206250000002</c:v>
                </c:pt>
                <c:pt idx="81">
                  <c:v>270.19706250000002</c:v>
                </c:pt>
                <c:pt idx="82">
                  <c:v>271.68412499999999</c:v>
                </c:pt>
                <c:pt idx="83">
                  <c:v>272.56793750000003</c:v>
                </c:pt>
                <c:pt idx="84">
                  <c:v>273.24681249999969</c:v>
                </c:pt>
                <c:pt idx="85">
                  <c:v>273.4182499999992</c:v>
                </c:pt>
                <c:pt idx="86">
                  <c:v>273.743875</c:v>
                </c:pt>
                <c:pt idx="87">
                  <c:v>273.4814999999989</c:v>
                </c:pt>
                <c:pt idx="88">
                  <c:v>273.17143749999963</c:v>
                </c:pt>
                <c:pt idx="89">
                  <c:v>273.02299999999963</c:v>
                </c:pt>
                <c:pt idx="90">
                  <c:v>272.82118749999921</c:v>
                </c:pt>
                <c:pt idx="91">
                  <c:v>272.60550000000001</c:v>
                </c:pt>
                <c:pt idx="92">
                  <c:v>272.38718749999964</c:v>
                </c:pt>
                <c:pt idx="93">
                  <c:v>272.24131249999908</c:v>
                </c:pt>
                <c:pt idx="94">
                  <c:v>272.12012499999969</c:v>
                </c:pt>
                <c:pt idx="95">
                  <c:v>271.96781249999964</c:v>
                </c:pt>
                <c:pt idx="96">
                  <c:v>271.84162500000002</c:v>
                </c:pt>
                <c:pt idx="97">
                  <c:v>271.72393749999884</c:v>
                </c:pt>
                <c:pt idx="98">
                  <c:v>271.62231249999934</c:v>
                </c:pt>
                <c:pt idx="99">
                  <c:v>271.57162499999993</c:v>
                </c:pt>
                <c:pt idx="100">
                  <c:v>271.55824999999999</c:v>
                </c:pt>
                <c:pt idx="101">
                  <c:v>271.52462500000001</c:v>
                </c:pt>
                <c:pt idx="102">
                  <c:v>271.56887499999999</c:v>
                </c:pt>
                <c:pt idx="103">
                  <c:v>271.7555625</c:v>
                </c:pt>
                <c:pt idx="104">
                  <c:v>272.06324999999993</c:v>
                </c:pt>
                <c:pt idx="105">
                  <c:v>272.64512500000001</c:v>
                </c:pt>
                <c:pt idx="106">
                  <c:v>273.05781250000001</c:v>
                </c:pt>
                <c:pt idx="107">
                  <c:v>273.32487500000002</c:v>
                </c:pt>
                <c:pt idx="108">
                  <c:v>273.46312499999908</c:v>
                </c:pt>
                <c:pt idx="109">
                  <c:v>273.55</c:v>
                </c:pt>
                <c:pt idx="110">
                  <c:v>273.70931249999921</c:v>
                </c:pt>
                <c:pt idx="111">
                  <c:v>273.71137499999884</c:v>
                </c:pt>
                <c:pt idx="112">
                  <c:v>273.551875</c:v>
                </c:pt>
                <c:pt idx="113">
                  <c:v>273.19956250000001</c:v>
                </c:pt>
                <c:pt idx="114">
                  <c:v>272.89425</c:v>
                </c:pt>
                <c:pt idx="115">
                  <c:v>272.77312499999908</c:v>
                </c:pt>
                <c:pt idx="116">
                  <c:v>272.75125000000003</c:v>
                </c:pt>
                <c:pt idx="117">
                  <c:v>272.78643749999884</c:v>
                </c:pt>
                <c:pt idx="118">
                  <c:v>272.76862499999999</c:v>
                </c:pt>
                <c:pt idx="119">
                  <c:v>272.66787499999998</c:v>
                </c:pt>
                <c:pt idx="120">
                  <c:v>272.70075000000003</c:v>
                </c:pt>
                <c:pt idx="121">
                  <c:v>272.38737499999934</c:v>
                </c:pt>
                <c:pt idx="122">
                  <c:v>271.96006249999999</c:v>
                </c:pt>
                <c:pt idx="123">
                  <c:v>271.6420625000008</c:v>
                </c:pt>
                <c:pt idx="124">
                  <c:v>271.6328125</c:v>
                </c:pt>
                <c:pt idx="125">
                  <c:v>271.52412500000003</c:v>
                </c:pt>
                <c:pt idx="126">
                  <c:v>271.53118749999908</c:v>
                </c:pt>
                <c:pt idx="127">
                  <c:v>271.70687500000003</c:v>
                </c:pt>
                <c:pt idx="128">
                  <c:v>272.03793749999915</c:v>
                </c:pt>
                <c:pt idx="129">
                  <c:v>272.58837499999896</c:v>
                </c:pt>
                <c:pt idx="130">
                  <c:v>272.69425000000001</c:v>
                </c:pt>
                <c:pt idx="131">
                  <c:v>273.12493749999999</c:v>
                </c:pt>
                <c:pt idx="132">
                  <c:v>273.49106249999915</c:v>
                </c:pt>
                <c:pt idx="133">
                  <c:v>273.52437499999934</c:v>
                </c:pt>
                <c:pt idx="134">
                  <c:v>273.65306249999998</c:v>
                </c:pt>
                <c:pt idx="135">
                  <c:v>273.52018749999934</c:v>
                </c:pt>
                <c:pt idx="136">
                  <c:v>273.31856249999993</c:v>
                </c:pt>
                <c:pt idx="137">
                  <c:v>273.03193749999889</c:v>
                </c:pt>
                <c:pt idx="138">
                  <c:v>272.73768749999999</c:v>
                </c:pt>
                <c:pt idx="139">
                  <c:v>272.56131249999908</c:v>
                </c:pt>
                <c:pt idx="140">
                  <c:v>272.40112499999884</c:v>
                </c:pt>
                <c:pt idx="141">
                  <c:v>272.02962500000001</c:v>
                </c:pt>
                <c:pt idx="142">
                  <c:v>271.75943749999999</c:v>
                </c:pt>
                <c:pt idx="143">
                  <c:v>271.79006249999969</c:v>
                </c:pt>
                <c:pt idx="144">
                  <c:v>271.662375</c:v>
                </c:pt>
                <c:pt idx="145">
                  <c:v>271.49906249999964</c:v>
                </c:pt>
                <c:pt idx="146">
                  <c:v>271.06118749999933</c:v>
                </c:pt>
                <c:pt idx="147">
                  <c:v>270.47918749999963</c:v>
                </c:pt>
                <c:pt idx="148">
                  <c:v>270.43481249999934</c:v>
                </c:pt>
                <c:pt idx="149">
                  <c:v>270.20156249999934</c:v>
                </c:pt>
                <c:pt idx="150">
                  <c:v>269.89762500000001</c:v>
                </c:pt>
                <c:pt idx="151">
                  <c:v>270.26837499999908</c:v>
                </c:pt>
                <c:pt idx="152">
                  <c:v>270.84787500000067</c:v>
                </c:pt>
                <c:pt idx="153">
                  <c:v>271.86093749999969</c:v>
                </c:pt>
                <c:pt idx="154">
                  <c:v>273.38624999999934</c:v>
                </c:pt>
                <c:pt idx="155">
                  <c:v>274.06606249999999</c:v>
                </c:pt>
                <c:pt idx="156">
                  <c:v>273.70593749999921</c:v>
                </c:pt>
                <c:pt idx="157">
                  <c:v>273.58924999999999</c:v>
                </c:pt>
                <c:pt idx="158">
                  <c:v>273.68593749999934</c:v>
                </c:pt>
                <c:pt idx="159">
                  <c:v>273.01712499999934</c:v>
                </c:pt>
                <c:pt idx="160">
                  <c:v>272.674125</c:v>
                </c:pt>
                <c:pt idx="161">
                  <c:v>271.46993749999933</c:v>
                </c:pt>
                <c:pt idx="162">
                  <c:v>271.33499999999964</c:v>
                </c:pt>
                <c:pt idx="163">
                  <c:v>271.21899999999908</c:v>
                </c:pt>
                <c:pt idx="164">
                  <c:v>270.56343749999934</c:v>
                </c:pt>
                <c:pt idx="165">
                  <c:v>269.760625</c:v>
                </c:pt>
                <c:pt idx="166">
                  <c:v>269.46731249999908</c:v>
                </c:pt>
                <c:pt idx="167">
                  <c:v>269.19762500000002</c:v>
                </c:pt>
                <c:pt idx="168">
                  <c:v>268.91556249999934</c:v>
                </c:pt>
                <c:pt idx="169">
                  <c:v>268.28049999999934</c:v>
                </c:pt>
                <c:pt idx="171">
                  <c:v>268.02718750000003</c:v>
                </c:pt>
                <c:pt idx="172">
                  <c:v>268.18875000000003</c:v>
                </c:pt>
                <c:pt idx="173">
                  <c:v>268.26093749999927</c:v>
                </c:pt>
                <c:pt idx="174">
                  <c:v>268.57993750000003</c:v>
                </c:pt>
                <c:pt idx="175">
                  <c:v>268.85393749999969</c:v>
                </c:pt>
                <c:pt idx="176">
                  <c:v>269.37312499999933</c:v>
                </c:pt>
                <c:pt idx="177">
                  <c:v>270.18049999999999</c:v>
                </c:pt>
                <c:pt idx="178">
                  <c:v>270.8275625</c:v>
                </c:pt>
                <c:pt idx="179">
                  <c:v>271.75799999999964</c:v>
                </c:pt>
                <c:pt idx="180">
                  <c:v>272.12181249999969</c:v>
                </c:pt>
                <c:pt idx="181">
                  <c:v>272.21974999999969</c:v>
                </c:pt>
                <c:pt idx="182">
                  <c:v>272.41393749999884</c:v>
                </c:pt>
                <c:pt idx="183">
                  <c:v>271.64049999999997</c:v>
                </c:pt>
                <c:pt idx="184">
                  <c:v>271.36456249999998</c:v>
                </c:pt>
                <c:pt idx="185">
                  <c:v>270.97331249999866</c:v>
                </c:pt>
                <c:pt idx="186">
                  <c:v>269.97281249999969</c:v>
                </c:pt>
                <c:pt idx="187">
                  <c:v>269.52081249999969</c:v>
                </c:pt>
                <c:pt idx="188">
                  <c:v>269.52131249999877</c:v>
                </c:pt>
                <c:pt idx="189">
                  <c:v>269.44243749999993</c:v>
                </c:pt>
                <c:pt idx="190">
                  <c:v>269.29549999999921</c:v>
                </c:pt>
                <c:pt idx="191">
                  <c:v>269.11031249999934</c:v>
                </c:pt>
                <c:pt idx="192">
                  <c:v>269.03399999999908</c:v>
                </c:pt>
                <c:pt idx="193">
                  <c:v>268.70831249999884</c:v>
                </c:pt>
                <c:pt idx="194">
                  <c:v>268.57425000000001</c:v>
                </c:pt>
                <c:pt idx="195">
                  <c:v>268.363</c:v>
                </c:pt>
                <c:pt idx="196">
                  <c:v>268.12943749999999</c:v>
                </c:pt>
                <c:pt idx="197">
                  <c:v>268.0248125</c:v>
                </c:pt>
                <c:pt idx="199">
                  <c:v>268.13968749999998</c:v>
                </c:pt>
                <c:pt idx="202">
                  <c:v>268.66312499999964</c:v>
                </c:pt>
                <c:pt idx="203">
                  <c:v>269.28693749999877</c:v>
                </c:pt>
                <c:pt idx="204">
                  <c:v>269.90093749999915</c:v>
                </c:pt>
                <c:pt idx="205">
                  <c:v>270.25574999999969</c:v>
                </c:pt>
                <c:pt idx="206">
                  <c:v>269.99281249999933</c:v>
                </c:pt>
                <c:pt idx="207">
                  <c:v>269.7</c:v>
                </c:pt>
                <c:pt idx="208">
                  <c:v>268.89543749999933</c:v>
                </c:pt>
                <c:pt idx="209">
                  <c:v>268.49349999999896</c:v>
                </c:pt>
                <c:pt idx="210">
                  <c:v>268.02699999999908</c:v>
                </c:pt>
                <c:pt idx="226">
                  <c:v>268.94506250000001</c:v>
                </c:pt>
                <c:pt idx="227">
                  <c:v>270.11818749999969</c:v>
                </c:pt>
                <c:pt idx="228">
                  <c:v>270.27999999999969</c:v>
                </c:pt>
                <c:pt idx="229">
                  <c:v>270.35587500000008</c:v>
                </c:pt>
                <c:pt idx="230">
                  <c:v>270.55443750000001</c:v>
                </c:pt>
                <c:pt idx="231">
                  <c:v>270.37243749999999</c:v>
                </c:pt>
                <c:pt idx="232">
                  <c:v>269.97924999999969</c:v>
                </c:pt>
                <c:pt idx="233">
                  <c:v>269.35562499999997</c:v>
                </c:pt>
                <c:pt idx="234">
                  <c:v>268.73406249999999</c:v>
                </c:pt>
                <c:pt idx="235">
                  <c:v>268.28581249999934</c:v>
                </c:pt>
                <c:pt idx="236">
                  <c:v>268.12837499999921</c:v>
                </c:pt>
                <c:pt idx="243">
                  <c:v>268.10118749999964</c:v>
                </c:pt>
                <c:pt idx="244">
                  <c:v>268.16718750000001</c:v>
                </c:pt>
                <c:pt idx="245">
                  <c:v>268.1585</c:v>
                </c:pt>
                <c:pt idx="246">
                  <c:v>268.24149999999969</c:v>
                </c:pt>
                <c:pt idx="247">
                  <c:v>268.48793749999908</c:v>
                </c:pt>
                <c:pt idx="248">
                  <c:v>268.83699999999908</c:v>
                </c:pt>
                <c:pt idx="249">
                  <c:v>269.86250000000001</c:v>
                </c:pt>
                <c:pt idx="250">
                  <c:v>270.81093749999934</c:v>
                </c:pt>
                <c:pt idx="251">
                  <c:v>271.52581249999969</c:v>
                </c:pt>
                <c:pt idx="252">
                  <c:v>272.37574999999993</c:v>
                </c:pt>
                <c:pt idx="253">
                  <c:v>272.89168749999999</c:v>
                </c:pt>
                <c:pt idx="254">
                  <c:v>272.77512499999921</c:v>
                </c:pt>
                <c:pt idx="255">
                  <c:v>272.74981250000002</c:v>
                </c:pt>
                <c:pt idx="256">
                  <c:v>272.10068750000067</c:v>
                </c:pt>
                <c:pt idx="257">
                  <c:v>271.62462499999998</c:v>
                </c:pt>
                <c:pt idx="258">
                  <c:v>271.18112499999921</c:v>
                </c:pt>
                <c:pt idx="259">
                  <c:v>270.83324999999934</c:v>
                </c:pt>
                <c:pt idx="260">
                  <c:v>270.70349999999934</c:v>
                </c:pt>
                <c:pt idx="261">
                  <c:v>270.54168750000002</c:v>
                </c:pt>
                <c:pt idx="262">
                  <c:v>270.39249999999993</c:v>
                </c:pt>
                <c:pt idx="263">
                  <c:v>270.28924999999964</c:v>
                </c:pt>
                <c:pt idx="264">
                  <c:v>270.178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82144"/>
        <c:axId val="172015616"/>
      </c:scatterChart>
      <c:valAx>
        <c:axId val="171982144"/>
        <c:scaling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Bt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015616"/>
        <c:crosses val="autoZero"/>
        <c:crossBetween val="midCat"/>
      </c:valAx>
      <c:valAx>
        <c:axId val="1720156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Snow Temperature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98214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25446822079443"/>
          <c:y val="0.16239610673665789"/>
          <c:w val="0.6867699901544696"/>
          <c:h val="0.5910451297754428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0.10510814358682204"/>
                  <c:y val="0.42047426363371415"/>
                </c:manualLayout>
              </c:layout>
              <c:numFmt formatCode="General" sourceLinked="0"/>
            </c:trendlineLbl>
          </c:trendline>
          <c:xVal>
            <c:numRef>
              <c:f>Late!$C$481:$C$744</c:f>
              <c:numCache>
                <c:formatCode>General</c:formatCode>
                <c:ptCount val="264"/>
                <c:pt idx="0">
                  <c:v>194.23843000000033</c:v>
                </c:pt>
                <c:pt idx="1">
                  <c:v>248.60395999999992</c:v>
                </c:pt>
                <c:pt idx="2">
                  <c:v>256.67880000000002</c:v>
                </c:pt>
                <c:pt idx="3">
                  <c:v>257.60780999999997</c:v>
                </c:pt>
                <c:pt idx="4">
                  <c:v>260.33918</c:v>
                </c:pt>
                <c:pt idx="5">
                  <c:v>260.51576</c:v>
                </c:pt>
                <c:pt idx="6">
                  <c:v>261.57190999999921</c:v>
                </c:pt>
                <c:pt idx="7">
                  <c:v>262.71502999999933</c:v>
                </c:pt>
                <c:pt idx="8">
                  <c:v>261.9220999999992</c:v>
                </c:pt>
                <c:pt idx="9">
                  <c:v>262.16707000000002</c:v>
                </c:pt>
                <c:pt idx="10">
                  <c:v>258.45425999999969</c:v>
                </c:pt>
                <c:pt idx="11">
                  <c:v>260.69848999999999</c:v>
                </c:pt>
                <c:pt idx="12">
                  <c:v>260.86874</c:v>
                </c:pt>
                <c:pt idx="13">
                  <c:v>257.94387999999969</c:v>
                </c:pt>
                <c:pt idx="14">
                  <c:v>255.02344000000033</c:v>
                </c:pt>
                <c:pt idx="15">
                  <c:v>233.63759999999999</c:v>
                </c:pt>
                <c:pt idx="16">
                  <c:v>200.37684000000004</c:v>
                </c:pt>
                <c:pt idx="17">
                  <c:v>165.98881000000034</c:v>
                </c:pt>
                <c:pt idx="18">
                  <c:v>143.9574300000005</c:v>
                </c:pt>
                <c:pt idx="19">
                  <c:v>155.00829000000004</c:v>
                </c:pt>
                <c:pt idx="20">
                  <c:v>136.51775999999998</c:v>
                </c:pt>
                <c:pt idx="21">
                  <c:v>127.45459000000002</c:v>
                </c:pt>
                <c:pt idx="22">
                  <c:v>127.62546999999998</c:v>
                </c:pt>
                <c:pt idx="23">
                  <c:v>128.01523</c:v>
                </c:pt>
                <c:pt idx="24">
                  <c:v>126.21236</c:v>
                </c:pt>
                <c:pt idx="25">
                  <c:v>121.93467000000012</c:v>
                </c:pt>
                <c:pt idx="26">
                  <c:v>120.43518</c:v>
                </c:pt>
                <c:pt idx="27">
                  <c:v>119.34253</c:v>
                </c:pt>
                <c:pt idx="28">
                  <c:v>119.15013999999998</c:v>
                </c:pt>
                <c:pt idx="29">
                  <c:v>118.86443</c:v>
                </c:pt>
                <c:pt idx="30">
                  <c:v>119.09356000000002</c:v>
                </c:pt>
                <c:pt idx="31">
                  <c:v>119.00163999999999</c:v>
                </c:pt>
                <c:pt idx="32">
                  <c:v>120.60024</c:v>
                </c:pt>
                <c:pt idx="33">
                  <c:v>124.25062000000017</c:v>
                </c:pt>
                <c:pt idx="34">
                  <c:v>127.77325</c:v>
                </c:pt>
                <c:pt idx="35">
                  <c:v>132.38408000000001</c:v>
                </c:pt>
                <c:pt idx="36">
                  <c:v>148.10937999999999</c:v>
                </c:pt>
                <c:pt idx="37">
                  <c:v>157.90366999999998</c:v>
                </c:pt>
                <c:pt idx="38">
                  <c:v>157.04023000000001</c:v>
                </c:pt>
                <c:pt idx="39">
                  <c:v>148.44162</c:v>
                </c:pt>
                <c:pt idx="40">
                  <c:v>139.21817999999999</c:v>
                </c:pt>
                <c:pt idx="41">
                  <c:v>131.60595000000001</c:v>
                </c:pt>
                <c:pt idx="42">
                  <c:v>125.71661000000019</c:v>
                </c:pt>
                <c:pt idx="43">
                  <c:v>122.77421000000002</c:v>
                </c:pt>
                <c:pt idx="44">
                  <c:v>121.34307</c:v>
                </c:pt>
                <c:pt idx="45">
                  <c:v>119.69316999999999</c:v>
                </c:pt>
                <c:pt idx="46">
                  <c:v>118.41168000000022</c:v>
                </c:pt>
                <c:pt idx="47">
                  <c:v>118.66426000000017</c:v>
                </c:pt>
                <c:pt idx="48">
                  <c:v>118.25082</c:v>
                </c:pt>
                <c:pt idx="49">
                  <c:v>118.21611000000017</c:v>
                </c:pt>
                <c:pt idx="50">
                  <c:v>118.49787999999999</c:v>
                </c:pt>
                <c:pt idx="51">
                  <c:v>118.50530000000001</c:v>
                </c:pt>
                <c:pt idx="52">
                  <c:v>117.88199</c:v>
                </c:pt>
                <c:pt idx="53">
                  <c:v>117.60862</c:v>
                </c:pt>
                <c:pt idx="54">
                  <c:v>117.01633</c:v>
                </c:pt>
                <c:pt idx="55">
                  <c:v>117.66240000000001</c:v>
                </c:pt>
                <c:pt idx="56">
                  <c:v>120.39149999999999</c:v>
                </c:pt>
                <c:pt idx="57">
                  <c:v>125.24926000000031</c:v>
                </c:pt>
                <c:pt idx="58">
                  <c:v>129.91627</c:v>
                </c:pt>
                <c:pt idx="59">
                  <c:v>134.43324000000001</c:v>
                </c:pt>
                <c:pt idx="60">
                  <c:v>169.08942000000027</c:v>
                </c:pt>
                <c:pt idx="61">
                  <c:v>188.73550999999998</c:v>
                </c:pt>
                <c:pt idx="62">
                  <c:v>196.50612000000001</c:v>
                </c:pt>
                <c:pt idx="63">
                  <c:v>181.56293000000034</c:v>
                </c:pt>
                <c:pt idx="64">
                  <c:v>161.9827300000004</c:v>
                </c:pt>
                <c:pt idx="65">
                  <c:v>142.82868000000033</c:v>
                </c:pt>
                <c:pt idx="66">
                  <c:v>130.42931000000004</c:v>
                </c:pt>
                <c:pt idx="67">
                  <c:v>125.74216000000017</c:v>
                </c:pt>
                <c:pt idx="68">
                  <c:v>123.66361999999999</c:v>
                </c:pt>
                <c:pt idx="69">
                  <c:v>122.25172999999999</c:v>
                </c:pt>
                <c:pt idx="70">
                  <c:v>121.44903000000002</c:v>
                </c:pt>
                <c:pt idx="71">
                  <c:v>120.77203999999998</c:v>
                </c:pt>
                <c:pt idx="72">
                  <c:v>119.18709</c:v>
                </c:pt>
                <c:pt idx="73">
                  <c:v>118.62048999999998</c:v>
                </c:pt>
                <c:pt idx="74">
                  <c:v>117.88603000000001</c:v>
                </c:pt>
                <c:pt idx="75">
                  <c:v>117.26138</c:v>
                </c:pt>
                <c:pt idx="76">
                  <c:v>117.06426000000022</c:v>
                </c:pt>
                <c:pt idx="77">
                  <c:v>117.17821000000001</c:v>
                </c:pt>
                <c:pt idx="78">
                  <c:v>116.75903</c:v>
                </c:pt>
                <c:pt idx="79">
                  <c:v>117.87639999999998</c:v>
                </c:pt>
                <c:pt idx="80">
                  <c:v>121.45909</c:v>
                </c:pt>
                <c:pt idx="81">
                  <c:v>127.25127000000002</c:v>
                </c:pt>
                <c:pt idx="82">
                  <c:v>131.63550000000001</c:v>
                </c:pt>
                <c:pt idx="83">
                  <c:v>138.00386999999998</c:v>
                </c:pt>
                <c:pt idx="84">
                  <c:v>204.80745000000007</c:v>
                </c:pt>
                <c:pt idx="85">
                  <c:v>242.70842000000007</c:v>
                </c:pt>
                <c:pt idx="86">
                  <c:v>251.04238000000001</c:v>
                </c:pt>
                <c:pt idx="87">
                  <c:v>234.70950999999965</c:v>
                </c:pt>
                <c:pt idx="88">
                  <c:v>216.39006000000001</c:v>
                </c:pt>
                <c:pt idx="89">
                  <c:v>200.34072</c:v>
                </c:pt>
                <c:pt idx="90">
                  <c:v>183.989</c:v>
                </c:pt>
                <c:pt idx="91">
                  <c:v>167.95883000000046</c:v>
                </c:pt>
                <c:pt idx="92">
                  <c:v>151.95313000000004</c:v>
                </c:pt>
                <c:pt idx="93">
                  <c:v>144.97554</c:v>
                </c:pt>
                <c:pt idx="94">
                  <c:v>145.82529000000034</c:v>
                </c:pt>
                <c:pt idx="95">
                  <c:v>144.85655</c:v>
                </c:pt>
                <c:pt idx="96">
                  <c:v>144.68234000000047</c:v>
                </c:pt>
                <c:pt idx="97">
                  <c:v>144.70754999999997</c:v>
                </c:pt>
                <c:pt idx="98">
                  <c:v>145.65239000000034</c:v>
                </c:pt>
                <c:pt idx="99">
                  <c:v>148.22348</c:v>
                </c:pt>
                <c:pt idx="100">
                  <c:v>148.44226</c:v>
                </c:pt>
                <c:pt idx="101">
                  <c:v>148.62880000000001</c:v>
                </c:pt>
                <c:pt idx="102">
                  <c:v>149.11135000000002</c:v>
                </c:pt>
                <c:pt idx="103">
                  <c:v>150.31421</c:v>
                </c:pt>
                <c:pt idx="104">
                  <c:v>152.31441000000001</c:v>
                </c:pt>
                <c:pt idx="105">
                  <c:v>201.92452</c:v>
                </c:pt>
                <c:pt idx="106">
                  <c:v>254.83502000000001</c:v>
                </c:pt>
                <c:pt idx="107">
                  <c:v>261.16845000000001</c:v>
                </c:pt>
                <c:pt idx="108">
                  <c:v>260.84588000000093</c:v>
                </c:pt>
                <c:pt idx="109">
                  <c:v>260.10286000000093</c:v>
                </c:pt>
                <c:pt idx="110">
                  <c:v>260.45322999999934</c:v>
                </c:pt>
                <c:pt idx="111">
                  <c:v>258.45854000000003</c:v>
                </c:pt>
                <c:pt idx="112">
                  <c:v>255.65653</c:v>
                </c:pt>
                <c:pt idx="113">
                  <c:v>249.22826000000001</c:v>
                </c:pt>
                <c:pt idx="114">
                  <c:v>237.03345999999999</c:v>
                </c:pt>
                <c:pt idx="115">
                  <c:v>220.58951999999999</c:v>
                </c:pt>
                <c:pt idx="116">
                  <c:v>208.07303999999999</c:v>
                </c:pt>
                <c:pt idx="117">
                  <c:v>200.11141000000001</c:v>
                </c:pt>
                <c:pt idx="118">
                  <c:v>189.19795999999999</c:v>
                </c:pt>
                <c:pt idx="119">
                  <c:v>182.64823000000001</c:v>
                </c:pt>
                <c:pt idx="120">
                  <c:v>182.24790999999999</c:v>
                </c:pt>
                <c:pt idx="121">
                  <c:v>161.22720000000001</c:v>
                </c:pt>
                <c:pt idx="122">
                  <c:v>153.48101000000034</c:v>
                </c:pt>
                <c:pt idx="123">
                  <c:v>147.10732000000004</c:v>
                </c:pt>
                <c:pt idx="124">
                  <c:v>144.56052</c:v>
                </c:pt>
                <c:pt idx="125">
                  <c:v>154.40751</c:v>
                </c:pt>
                <c:pt idx="126">
                  <c:v>154.11901999999998</c:v>
                </c:pt>
                <c:pt idx="127">
                  <c:v>148.09695000000002</c:v>
                </c:pt>
                <c:pt idx="128">
                  <c:v>153.68699000000001</c:v>
                </c:pt>
                <c:pt idx="129">
                  <c:v>192.78445000000002</c:v>
                </c:pt>
                <c:pt idx="130">
                  <c:v>205.3362400000004</c:v>
                </c:pt>
                <c:pt idx="131">
                  <c:v>246.64715999999999</c:v>
                </c:pt>
                <c:pt idx="132">
                  <c:v>260.86165999999969</c:v>
                </c:pt>
                <c:pt idx="133">
                  <c:v>260.30921999999993</c:v>
                </c:pt>
                <c:pt idx="134">
                  <c:v>259.58173999999889</c:v>
                </c:pt>
                <c:pt idx="135">
                  <c:v>257.45152999999908</c:v>
                </c:pt>
                <c:pt idx="136">
                  <c:v>252.06820000000027</c:v>
                </c:pt>
                <c:pt idx="137">
                  <c:v>240.17614</c:v>
                </c:pt>
                <c:pt idx="138">
                  <c:v>197.94248000000007</c:v>
                </c:pt>
                <c:pt idx="139">
                  <c:v>163.22747000000001</c:v>
                </c:pt>
                <c:pt idx="140">
                  <c:v>144.92163000000033</c:v>
                </c:pt>
                <c:pt idx="141">
                  <c:v>138.30634000000046</c:v>
                </c:pt>
                <c:pt idx="142">
                  <c:v>147.00235000000001</c:v>
                </c:pt>
                <c:pt idx="143">
                  <c:v>146.39986999999999</c:v>
                </c:pt>
                <c:pt idx="144">
                  <c:v>140.37847000000033</c:v>
                </c:pt>
                <c:pt idx="145">
                  <c:v>136.1909</c:v>
                </c:pt>
                <c:pt idx="146">
                  <c:v>133.63142000000033</c:v>
                </c:pt>
                <c:pt idx="147">
                  <c:v>130.48675</c:v>
                </c:pt>
                <c:pt idx="148">
                  <c:v>128.53695999999999</c:v>
                </c:pt>
                <c:pt idx="149">
                  <c:v>127.61620000000002</c:v>
                </c:pt>
                <c:pt idx="150">
                  <c:v>127.22672</c:v>
                </c:pt>
                <c:pt idx="151">
                  <c:v>128.04735000000002</c:v>
                </c:pt>
                <c:pt idx="152">
                  <c:v>130.57602</c:v>
                </c:pt>
                <c:pt idx="153">
                  <c:v>135.20962999999998</c:v>
                </c:pt>
                <c:pt idx="154">
                  <c:v>167.32444000000046</c:v>
                </c:pt>
                <c:pt idx="155">
                  <c:v>248.92700000000033</c:v>
                </c:pt>
                <c:pt idx="156">
                  <c:v>254.64578999999998</c:v>
                </c:pt>
                <c:pt idx="157">
                  <c:v>250.75592</c:v>
                </c:pt>
                <c:pt idx="158">
                  <c:v>250.16933</c:v>
                </c:pt>
                <c:pt idx="159">
                  <c:v>233.19301999999999</c:v>
                </c:pt>
                <c:pt idx="160">
                  <c:v>210.3850400000004</c:v>
                </c:pt>
                <c:pt idx="161">
                  <c:v>182.51608999999999</c:v>
                </c:pt>
                <c:pt idx="162">
                  <c:v>158.91005999999999</c:v>
                </c:pt>
                <c:pt idx="163">
                  <c:v>138.42013000000034</c:v>
                </c:pt>
                <c:pt idx="164">
                  <c:v>129.87883000000033</c:v>
                </c:pt>
                <c:pt idx="165">
                  <c:v>127.17102999999999</c:v>
                </c:pt>
                <c:pt idx="166">
                  <c:v>126.38087999999998</c:v>
                </c:pt>
                <c:pt idx="167">
                  <c:v>127.41560000000017</c:v>
                </c:pt>
                <c:pt idx="168">
                  <c:v>128.71154999999999</c:v>
                </c:pt>
                <c:pt idx="169">
                  <c:v>127.02616</c:v>
                </c:pt>
                <c:pt idx="170">
                  <c:v>127.67337999999978</c:v>
                </c:pt>
                <c:pt idx="171">
                  <c:v>128.96935000000002</c:v>
                </c:pt>
                <c:pt idx="172">
                  <c:v>127.51392000000017</c:v>
                </c:pt>
                <c:pt idx="173">
                  <c:v>129.73174</c:v>
                </c:pt>
                <c:pt idx="174">
                  <c:v>129.07477999999998</c:v>
                </c:pt>
                <c:pt idx="175">
                  <c:v>130.04615999999999</c:v>
                </c:pt>
                <c:pt idx="176">
                  <c:v>133.71421999999998</c:v>
                </c:pt>
                <c:pt idx="177">
                  <c:v>140.74614999999997</c:v>
                </c:pt>
                <c:pt idx="178">
                  <c:v>145.61635000000001</c:v>
                </c:pt>
                <c:pt idx="179">
                  <c:v>167.95657</c:v>
                </c:pt>
                <c:pt idx="180">
                  <c:v>218.83703000000034</c:v>
                </c:pt>
                <c:pt idx="181">
                  <c:v>238.71894</c:v>
                </c:pt>
                <c:pt idx="182">
                  <c:v>229.75650999999999</c:v>
                </c:pt>
                <c:pt idx="183">
                  <c:v>196.94974999999999</c:v>
                </c:pt>
                <c:pt idx="184">
                  <c:v>174.64459999999966</c:v>
                </c:pt>
                <c:pt idx="185">
                  <c:v>152.52510000000001</c:v>
                </c:pt>
                <c:pt idx="186">
                  <c:v>135.25171</c:v>
                </c:pt>
                <c:pt idx="187">
                  <c:v>130.3245</c:v>
                </c:pt>
                <c:pt idx="188">
                  <c:v>128.89355</c:v>
                </c:pt>
                <c:pt idx="189">
                  <c:v>128.34694000000007</c:v>
                </c:pt>
                <c:pt idx="190">
                  <c:v>128.20009999999999</c:v>
                </c:pt>
                <c:pt idx="191">
                  <c:v>128.00126</c:v>
                </c:pt>
                <c:pt idx="192">
                  <c:v>125.91334000000002</c:v>
                </c:pt>
                <c:pt idx="193">
                  <c:v>125.54514</c:v>
                </c:pt>
                <c:pt idx="194">
                  <c:v>125.11551</c:v>
                </c:pt>
                <c:pt idx="195">
                  <c:v>124.44301000000017</c:v>
                </c:pt>
                <c:pt idx="196">
                  <c:v>122.63446999999999</c:v>
                </c:pt>
                <c:pt idx="197">
                  <c:v>121.18513999999998</c:v>
                </c:pt>
                <c:pt idx="198">
                  <c:v>120.12612</c:v>
                </c:pt>
                <c:pt idx="199">
                  <c:v>120.20578999999998</c:v>
                </c:pt>
                <c:pt idx="200">
                  <c:v>121.49377</c:v>
                </c:pt>
                <c:pt idx="201">
                  <c:v>123.2221</c:v>
                </c:pt>
                <c:pt idx="202">
                  <c:v>125.52196000000002</c:v>
                </c:pt>
                <c:pt idx="203">
                  <c:v>127.94460000000028</c:v>
                </c:pt>
                <c:pt idx="204">
                  <c:v>130.37228000000007</c:v>
                </c:pt>
                <c:pt idx="205">
                  <c:v>131.62917999999999</c:v>
                </c:pt>
                <c:pt idx="206">
                  <c:v>132.47002000000001</c:v>
                </c:pt>
                <c:pt idx="207">
                  <c:v>132.36188000000001</c:v>
                </c:pt>
                <c:pt idx="208">
                  <c:v>130.96591000000001</c:v>
                </c:pt>
                <c:pt idx="209">
                  <c:v>128.19878</c:v>
                </c:pt>
                <c:pt idx="210">
                  <c:v>126.45371</c:v>
                </c:pt>
                <c:pt idx="211">
                  <c:v>125.34085</c:v>
                </c:pt>
                <c:pt idx="212">
                  <c:v>124.30632</c:v>
                </c:pt>
                <c:pt idx="213">
                  <c:v>123.45359999999999</c:v>
                </c:pt>
                <c:pt idx="214">
                  <c:v>122.88082999999999</c:v>
                </c:pt>
                <c:pt idx="215">
                  <c:v>123.65397999999998</c:v>
                </c:pt>
                <c:pt idx="216">
                  <c:v>121.85196999999999</c:v>
                </c:pt>
                <c:pt idx="217">
                  <c:v>121.25175</c:v>
                </c:pt>
                <c:pt idx="218">
                  <c:v>120.78395</c:v>
                </c:pt>
                <c:pt idx="219">
                  <c:v>120.5410200000002</c:v>
                </c:pt>
                <c:pt idx="220">
                  <c:v>120.37283999999983</c:v>
                </c:pt>
                <c:pt idx="221">
                  <c:v>120.22344</c:v>
                </c:pt>
                <c:pt idx="222">
                  <c:v>120.46567</c:v>
                </c:pt>
                <c:pt idx="223">
                  <c:v>122.27754</c:v>
                </c:pt>
                <c:pt idx="224">
                  <c:v>126.1835</c:v>
                </c:pt>
                <c:pt idx="225">
                  <c:v>132.31209000000001</c:v>
                </c:pt>
                <c:pt idx="226">
                  <c:v>135.94245000000001</c:v>
                </c:pt>
                <c:pt idx="227">
                  <c:v>138.10423</c:v>
                </c:pt>
                <c:pt idx="228">
                  <c:v>139.0316</c:v>
                </c:pt>
                <c:pt idx="229">
                  <c:v>138.42031000000034</c:v>
                </c:pt>
                <c:pt idx="230">
                  <c:v>137.54313999999999</c:v>
                </c:pt>
                <c:pt idx="231">
                  <c:v>137.75102000000001</c:v>
                </c:pt>
                <c:pt idx="232">
                  <c:v>140.25667999999999</c:v>
                </c:pt>
                <c:pt idx="233">
                  <c:v>141.83919</c:v>
                </c:pt>
                <c:pt idx="234">
                  <c:v>131.68960999999999</c:v>
                </c:pt>
                <c:pt idx="235">
                  <c:v>131.55603000000033</c:v>
                </c:pt>
                <c:pt idx="236">
                  <c:v>129.33659</c:v>
                </c:pt>
                <c:pt idx="237">
                  <c:v>131.53145000000001</c:v>
                </c:pt>
                <c:pt idx="238">
                  <c:v>128.55566999999999</c:v>
                </c:pt>
                <c:pt idx="239">
                  <c:v>126.81309</c:v>
                </c:pt>
                <c:pt idx="240">
                  <c:v>125.01413000000002</c:v>
                </c:pt>
                <c:pt idx="241">
                  <c:v>127.92948</c:v>
                </c:pt>
                <c:pt idx="242">
                  <c:v>127.34472000000002</c:v>
                </c:pt>
                <c:pt idx="243">
                  <c:v>126.32262</c:v>
                </c:pt>
                <c:pt idx="244">
                  <c:v>125.02128</c:v>
                </c:pt>
                <c:pt idx="245">
                  <c:v>132.63840000000027</c:v>
                </c:pt>
                <c:pt idx="246">
                  <c:v>129.11321999999998</c:v>
                </c:pt>
                <c:pt idx="247">
                  <c:v>126.55013</c:v>
                </c:pt>
                <c:pt idx="248">
                  <c:v>129.39445000000001</c:v>
                </c:pt>
                <c:pt idx="249">
                  <c:v>132.95268000000004</c:v>
                </c:pt>
                <c:pt idx="250">
                  <c:v>136.15719000000001</c:v>
                </c:pt>
                <c:pt idx="251">
                  <c:v>157.73625999999999</c:v>
                </c:pt>
                <c:pt idx="252">
                  <c:v>204.11094999999997</c:v>
                </c:pt>
                <c:pt idx="253">
                  <c:v>203.18186</c:v>
                </c:pt>
                <c:pt idx="254">
                  <c:v>215.50706</c:v>
                </c:pt>
                <c:pt idx="255">
                  <c:v>182.9434</c:v>
                </c:pt>
                <c:pt idx="256">
                  <c:v>154.99595000000002</c:v>
                </c:pt>
                <c:pt idx="257">
                  <c:v>137.77594999999999</c:v>
                </c:pt>
                <c:pt idx="258">
                  <c:v>130.38301000000001</c:v>
                </c:pt>
                <c:pt idx="259">
                  <c:v>128.53031000000001</c:v>
                </c:pt>
                <c:pt idx="260">
                  <c:v>128.33992000000001</c:v>
                </c:pt>
                <c:pt idx="261">
                  <c:v>128.11028999999999</c:v>
                </c:pt>
                <c:pt idx="262">
                  <c:v>128</c:v>
                </c:pt>
                <c:pt idx="263">
                  <c:v>128</c:v>
                </c:pt>
              </c:numCache>
            </c:numRef>
          </c:xVal>
          <c:yVal>
            <c:numRef>
              <c:f>Late!$N$481:$N$745</c:f>
              <c:numCache>
                <c:formatCode>General</c:formatCode>
                <c:ptCount val="265"/>
                <c:pt idx="0">
                  <c:v>273.27704999999969</c:v>
                </c:pt>
                <c:pt idx="1">
                  <c:v>273.31880000000001</c:v>
                </c:pt>
                <c:pt idx="2">
                  <c:v>273.26004999999969</c:v>
                </c:pt>
                <c:pt idx="3">
                  <c:v>273.24074999999999</c:v>
                </c:pt>
                <c:pt idx="4">
                  <c:v>273.26354999999921</c:v>
                </c:pt>
                <c:pt idx="5">
                  <c:v>273.26274999999993</c:v>
                </c:pt>
                <c:pt idx="6">
                  <c:v>273.28659999999877</c:v>
                </c:pt>
                <c:pt idx="7">
                  <c:v>273.34920000000068</c:v>
                </c:pt>
                <c:pt idx="8">
                  <c:v>273.48124999999908</c:v>
                </c:pt>
                <c:pt idx="9">
                  <c:v>273.57509999999934</c:v>
                </c:pt>
                <c:pt idx="10">
                  <c:v>273.7305999999989</c:v>
                </c:pt>
                <c:pt idx="11">
                  <c:v>274.0362999999989</c:v>
                </c:pt>
                <c:pt idx="12">
                  <c:v>274.33364999999969</c:v>
                </c:pt>
                <c:pt idx="13">
                  <c:v>274.48984999999999</c:v>
                </c:pt>
                <c:pt idx="14">
                  <c:v>274.15345000000002</c:v>
                </c:pt>
                <c:pt idx="15">
                  <c:v>273.68480000000068</c:v>
                </c:pt>
                <c:pt idx="16">
                  <c:v>272.9882999999989</c:v>
                </c:pt>
                <c:pt idx="17">
                  <c:v>272.25445000000002</c:v>
                </c:pt>
                <c:pt idx="18">
                  <c:v>271.38260000000002</c:v>
                </c:pt>
                <c:pt idx="19">
                  <c:v>270.99434999999914</c:v>
                </c:pt>
                <c:pt idx="20">
                  <c:v>270.97589999999963</c:v>
                </c:pt>
                <c:pt idx="21">
                  <c:v>269.71174999999909</c:v>
                </c:pt>
                <c:pt idx="22">
                  <c:v>269.32014999999927</c:v>
                </c:pt>
                <c:pt idx="23">
                  <c:v>269.24470000000002</c:v>
                </c:pt>
                <c:pt idx="24">
                  <c:v>269.3635625</c:v>
                </c:pt>
                <c:pt idx="25">
                  <c:v>269.06574999999964</c:v>
                </c:pt>
                <c:pt idx="26">
                  <c:v>268.72618749999884</c:v>
                </c:pt>
                <c:pt idx="27">
                  <c:v>268.34312499999999</c:v>
                </c:pt>
                <c:pt idx="33">
                  <c:v>269.25299999999999</c:v>
                </c:pt>
                <c:pt idx="34">
                  <c:v>271.34856250000001</c:v>
                </c:pt>
                <c:pt idx="35">
                  <c:v>272.22474999999969</c:v>
                </c:pt>
                <c:pt idx="36">
                  <c:v>272.07</c:v>
                </c:pt>
                <c:pt idx="37">
                  <c:v>271.98387499999927</c:v>
                </c:pt>
                <c:pt idx="38">
                  <c:v>271.97531249999884</c:v>
                </c:pt>
                <c:pt idx="39">
                  <c:v>271.56493749999993</c:v>
                </c:pt>
                <c:pt idx="40">
                  <c:v>270.8805625</c:v>
                </c:pt>
                <c:pt idx="41">
                  <c:v>270.00725</c:v>
                </c:pt>
                <c:pt idx="42">
                  <c:v>269.05556250000001</c:v>
                </c:pt>
                <c:pt idx="43">
                  <c:v>268.3336875</c:v>
                </c:pt>
                <c:pt idx="44">
                  <c:v>268.01749999999993</c:v>
                </c:pt>
                <c:pt idx="57">
                  <c:v>270.38718749999964</c:v>
                </c:pt>
                <c:pt idx="58">
                  <c:v>272.92374999999896</c:v>
                </c:pt>
                <c:pt idx="59">
                  <c:v>273.44987500000002</c:v>
                </c:pt>
                <c:pt idx="60">
                  <c:v>273.3713749999992</c:v>
                </c:pt>
                <c:pt idx="61">
                  <c:v>273.16943750000002</c:v>
                </c:pt>
                <c:pt idx="62">
                  <c:v>273.30156249999999</c:v>
                </c:pt>
                <c:pt idx="63">
                  <c:v>273.075875</c:v>
                </c:pt>
                <c:pt idx="64">
                  <c:v>272.52712499999927</c:v>
                </c:pt>
                <c:pt idx="65">
                  <c:v>272.0463124999992</c:v>
                </c:pt>
                <c:pt idx="66">
                  <c:v>271.21493749999934</c:v>
                </c:pt>
                <c:pt idx="67">
                  <c:v>270.46856249999934</c:v>
                </c:pt>
                <c:pt idx="68">
                  <c:v>269.70231249999921</c:v>
                </c:pt>
                <c:pt idx="69">
                  <c:v>269.13262500000002</c:v>
                </c:pt>
                <c:pt idx="70">
                  <c:v>268.54431249999999</c:v>
                </c:pt>
                <c:pt idx="71">
                  <c:v>268.00206250000002</c:v>
                </c:pt>
                <c:pt idx="81">
                  <c:v>270.19706250000002</c:v>
                </c:pt>
                <c:pt idx="82">
                  <c:v>271.68412499999999</c:v>
                </c:pt>
                <c:pt idx="83">
                  <c:v>272.56793750000003</c:v>
                </c:pt>
                <c:pt idx="84">
                  <c:v>273.24681249999969</c:v>
                </c:pt>
                <c:pt idx="85">
                  <c:v>273.4182499999992</c:v>
                </c:pt>
                <c:pt idx="86">
                  <c:v>273.743875</c:v>
                </c:pt>
                <c:pt idx="87">
                  <c:v>273.4814999999989</c:v>
                </c:pt>
                <c:pt idx="88">
                  <c:v>273.17143749999963</c:v>
                </c:pt>
                <c:pt idx="89">
                  <c:v>273.02299999999963</c:v>
                </c:pt>
                <c:pt idx="90">
                  <c:v>272.82118749999921</c:v>
                </c:pt>
                <c:pt idx="91">
                  <c:v>272.60550000000001</c:v>
                </c:pt>
                <c:pt idx="92">
                  <c:v>272.38718749999964</c:v>
                </c:pt>
                <c:pt idx="93">
                  <c:v>272.24131249999908</c:v>
                </c:pt>
                <c:pt idx="94">
                  <c:v>272.12012499999969</c:v>
                </c:pt>
                <c:pt idx="95">
                  <c:v>271.96781249999964</c:v>
                </c:pt>
                <c:pt idx="96">
                  <c:v>271.84162500000002</c:v>
                </c:pt>
                <c:pt idx="97">
                  <c:v>271.72393749999884</c:v>
                </c:pt>
                <c:pt idx="98">
                  <c:v>271.62231249999934</c:v>
                </c:pt>
                <c:pt idx="99">
                  <c:v>271.57162499999993</c:v>
                </c:pt>
                <c:pt idx="100">
                  <c:v>271.55824999999999</c:v>
                </c:pt>
                <c:pt idx="101">
                  <c:v>271.52462500000001</c:v>
                </c:pt>
                <c:pt idx="102">
                  <c:v>271.56887499999999</c:v>
                </c:pt>
                <c:pt idx="103">
                  <c:v>271.7555625</c:v>
                </c:pt>
                <c:pt idx="104">
                  <c:v>272.06324999999993</c:v>
                </c:pt>
                <c:pt idx="105">
                  <c:v>272.64512500000001</c:v>
                </c:pt>
                <c:pt idx="106">
                  <c:v>273.05781250000001</c:v>
                </c:pt>
                <c:pt idx="107">
                  <c:v>273.32487500000002</c:v>
                </c:pt>
                <c:pt idx="108">
                  <c:v>273.46312499999908</c:v>
                </c:pt>
                <c:pt idx="109">
                  <c:v>273.55</c:v>
                </c:pt>
                <c:pt idx="110">
                  <c:v>273.70931249999921</c:v>
                </c:pt>
                <c:pt idx="111">
                  <c:v>273.71137499999884</c:v>
                </c:pt>
                <c:pt idx="112">
                  <c:v>273.551875</c:v>
                </c:pt>
                <c:pt idx="113">
                  <c:v>273.19956250000001</c:v>
                </c:pt>
                <c:pt idx="114">
                  <c:v>272.89425</c:v>
                </c:pt>
                <c:pt idx="115">
                  <c:v>272.77312499999908</c:v>
                </c:pt>
                <c:pt idx="116">
                  <c:v>272.75125000000003</c:v>
                </c:pt>
                <c:pt idx="117">
                  <c:v>272.78643749999884</c:v>
                </c:pt>
                <c:pt idx="118">
                  <c:v>272.76862499999999</c:v>
                </c:pt>
                <c:pt idx="119">
                  <c:v>272.66787499999998</c:v>
                </c:pt>
                <c:pt idx="120">
                  <c:v>272.70075000000003</c:v>
                </c:pt>
                <c:pt idx="121">
                  <c:v>272.38737499999934</c:v>
                </c:pt>
                <c:pt idx="122">
                  <c:v>271.96006249999999</c:v>
                </c:pt>
                <c:pt idx="123">
                  <c:v>271.6420625000008</c:v>
                </c:pt>
                <c:pt idx="124">
                  <c:v>271.6328125</c:v>
                </c:pt>
                <c:pt idx="125">
                  <c:v>271.52412500000003</c:v>
                </c:pt>
                <c:pt idx="126">
                  <c:v>271.53118749999908</c:v>
                </c:pt>
                <c:pt idx="127">
                  <c:v>271.70687500000003</c:v>
                </c:pt>
                <c:pt idx="128">
                  <c:v>272.03793749999915</c:v>
                </c:pt>
                <c:pt idx="129">
                  <c:v>272.58837499999896</c:v>
                </c:pt>
                <c:pt idx="130">
                  <c:v>272.69425000000001</c:v>
                </c:pt>
                <c:pt idx="131">
                  <c:v>273.12493749999999</c:v>
                </c:pt>
                <c:pt idx="132">
                  <c:v>273.49106249999915</c:v>
                </c:pt>
                <c:pt idx="133">
                  <c:v>273.52437499999934</c:v>
                </c:pt>
                <c:pt idx="134">
                  <c:v>273.65306249999998</c:v>
                </c:pt>
                <c:pt idx="135">
                  <c:v>273.52018749999934</c:v>
                </c:pt>
                <c:pt idx="136">
                  <c:v>273.31856249999993</c:v>
                </c:pt>
                <c:pt idx="137">
                  <c:v>273.03193749999889</c:v>
                </c:pt>
                <c:pt idx="138">
                  <c:v>272.73768749999999</c:v>
                </c:pt>
                <c:pt idx="139">
                  <c:v>272.56131249999908</c:v>
                </c:pt>
                <c:pt idx="140">
                  <c:v>272.40112499999884</c:v>
                </c:pt>
                <c:pt idx="141">
                  <c:v>272.02962500000001</c:v>
                </c:pt>
                <c:pt idx="142">
                  <c:v>271.75943749999999</c:v>
                </c:pt>
                <c:pt idx="143">
                  <c:v>271.79006249999969</c:v>
                </c:pt>
                <c:pt idx="144">
                  <c:v>271.662375</c:v>
                </c:pt>
                <c:pt idx="145">
                  <c:v>271.49906249999964</c:v>
                </c:pt>
                <c:pt idx="146">
                  <c:v>271.06118749999933</c:v>
                </c:pt>
                <c:pt idx="147">
                  <c:v>270.47918749999963</c:v>
                </c:pt>
                <c:pt idx="148">
                  <c:v>270.43481249999934</c:v>
                </c:pt>
                <c:pt idx="149">
                  <c:v>270.20156249999934</c:v>
                </c:pt>
                <c:pt idx="150">
                  <c:v>269.89762500000001</c:v>
                </c:pt>
                <c:pt idx="151">
                  <c:v>270.26837499999908</c:v>
                </c:pt>
                <c:pt idx="152">
                  <c:v>270.84787500000067</c:v>
                </c:pt>
                <c:pt idx="153">
                  <c:v>271.86093749999969</c:v>
                </c:pt>
                <c:pt idx="154">
                  <c:v>273.38624999999934</c:v>
                </c:pt>
                <c:pt idx="155">
                  <c:v>274.06606249999999</c:v>
                </c:pt>
                <c:pt idx="156">
                  <c:v>273.70593749999921</c:v>
                </c:pt>
                <c:pt idx="157">
                  <c:v>273.58924999999999</c:v>
                </c:pt>
                <c:pt idx="158">
                  <c:v>273.68593749999934</c:v>
                </c:pt>
                <c:pt idx="159">
                  <c:v>273.01712499999934</c:v>
                </c:pt>
                <c:pt idx="160">
                  <c:v>272.674125</c:v>
                </c:pt>
                <c:pt idx="161">
                  <c:v>271.46993749999933</c:v>
                </c:pt>
                <c:pt idx="162">
                  <c:v>271.33499999999964</c:v>
                </c:pt>
                <c:pt idx="163">
                  <c:v>271.21899999999908</c:v>
                </c:pt>
                <c:pt idx="164">
                  <c:v>270.56343749999934</c:v>
                </c:pt>
                <c:pt idx="165">
                  <c:v>269.760625</c:v>
                </c:pt>
                <c:pt idx="166">
                  <c:v>269.46731249999908</c:v>
                </c:pt>
                <c:pt idx="167">
                  <c:v>269.19762500000002</c:v>
                </c:pt>
                <c:pt idx="168">
                  <c:v>268.91556249999934</c:v>
                </c:pt>
                <c:pt idx="169">
                  <c:v>268.28049999999934</c:v>
                </c:pt>
                <c:pt idx="171">
                  <c:v>268.02718750000003</c:v>
                </c:pt>
                <c:pt idx="172">
                  <c:v>268.18875000000003</c:v>
                </c:pt>
                <c:pt idx="173">
                  <c:v>268.26093749999927</c:v>
                </c:pt>
                <c:pt idx="174">
                  <c:v>268.57993750000003</c:v>
                </c:pt>
                <c:pt idx="175">
                  <c:v>268.85393749999969</c:v>
                </c:pt>
                <c:pt idx="176">
                  <c:v>269.37312499999933</c:v>
                </c:pt>
                <c:pt idx="177">
                  <c:v>270.18049999999999</c:v>
                </c:pt>
                <c:pt idx="178">
                  <c:v>270.8275625</c:v>
                </c:pt>
                <c:pt idx="179">
                  <c:v>271.75799999999964</c:v>
                </c:pt>
                <c:pt idx="180">
                  <c:v>272.12181249999969</c:v>
                </c:pt>
                <c:pt idx="181">
                  <c:v>272.21974999999969</c:v>
                </c:pt>
                <c:pt idx="182">
                  <c:v>272.41393749999884</c:v>
                </c:pt>
                <c:pt idx="183">
                  <c:v>271.64049999999997</c:v>
                </c:pt>
                <c:pt idx="184">
                  <c:v>271.36456249999998</c:v>
                </c:pt>
                <c:pt idx="185">
                  <c:v>270.97331249999866</c:v>
                </c:pt>
                <c:pt idx="186">
                  <c:v>269.97281249999969</c:v>
                </c:pt>
                <c:pt idx="187">
                  <c:v>269.52081249999969</c:v>
                </c:pt>
                <c:pt idx="188">
                  <c:v>269.52131249999877</c:v>
                </c:pt>
                <c:pt idx="189">
                  <c:v>269.44243749999993</c:v>
                </c:pt>
                <c:pt idx="190">
                  <c:v>269.29549999999921</c:v>
                </c:pt>
                <c:pt idx="191">
                  <c:v>269.11031249999934</c:v>
                </c:pt>
                <c:pt idx="192">
                  <c:v>269.03399999999908</c:v>
                </c:pt>
                <c:pt idx="193">
                  <c:v>268.70831249999884</c:v>
                </c:pt>
                <c:pt idx="194">
                  <c:v>268.57425000000001</c:v>
                </c:pt>
                <c:pt idx="195">
                  <c:v>268.363</c:v>
                </c:pt>
                <c:pt idx="196">
                  <c:v>268.12943749999999</c:v>
                </c:pt>
                <c:pt idx="197">
                  <c:v>268.0248125</c:v>
                </c:pt>
                <c:pt idx="199">
                  <c:v>268.13968749999998</c:v>
                </c:pt>
                <c:pt idx="202">
                  <c:v>268.66312499999964</c:v>
                </c:pt>
                <c:pt idx="203">
                  <c:v>269.28693749999877</c:v>
                </c:pt>
                <c:pt idx="204">
                  <c:v>269.90093749999915</c:v>
                </c:pt>
                <c:pt idx="205">
                  <c:v>270.25574999999969</c:v>
                </c:pt>
                <c:pt idx="206">
                  <c:v>269.99281249999933</c:v>
                </c:pt>
                <c:pt idx="207">
                  <c:v>269.7</c:v>
                </c:pt>
                <c:pt idx="208">
                  <c:v>268.89543749999933</c:v>
                </c:pt>
                <c:pt idx="209">
                  <c:v>268.49349999999896</c:v>
                </c:pt>
                <c:pt idx="210">
                  <c:v>268.02699999999908</c:v>
                </c:pt>
                <c:pt idx="226">
                  <c:v>268.94506250000001</c:v>
                </c:pt>
                <c:pt idx="227">
                  <c:v>270.11818749999969</c:v>
                </c:pt>
                <c:pt idx="228">
                  <c:v>270.27999999999969</c:v>
                </c:pt>
                <c:pt idx="229">
                  <c:v>270.35587500000008</c:v>
                </c:pt>
                <c:pt idx="230">
                  <c:v>270.55443750000001</c:v>
                </c:pt>
                <c:pt idx="231">
                  <c:v>270.37243749999999</c:v>
                </c:pt>
                <c:pt idx="232">
                  <c:v>269.97924999999969</c:v>
                </c:pt>
                <c:pt idx="233">
                  <c:v>269.35562499999997</c:v>
                </c:pt>
                <c:pt idx="234">
                  <c:v>268.73406249999999</c:v>
                </c:pt>
                <c:pt idx="235">
                  <c:v>268.28581249999934</c:v>
                </c:pt>
                <c:pt idx="236">
                  <c:v>268.12837499999921</c:v>
                </c:pt>
                <c:pt idx="243">
                  <c:v>268.10118749999964</c:v>
                </c:pt>
                <c:pt idx="244">
                  <c:v>268.16718750000001</c:v>
                </c:pt>
                <c:pt idx="245">
                  <c:v>268.1585</c:v>
                </c:pt>
                <c:pt idx="246">
                  <c:v>268.24149999999969</c:v>
                </c:pt>
                <c:pt idx="247">
                  <c:v>268.48793749999908</c:v>
                </c:pt>
                <c:pt idx="248">
                  <c:v>268.83699999999908</c:v>
                </c:pt>
                <c:pt idx="249">
                  <c:v>269.86250000000001</c:v>
                </c:pt>
                <c:pt idx="250">
                  <c:v>270.81093749999934</c:v>
                </c:pt>
                <c:pt idx="251">
                  <c:v>271.52581249999969</c:v>
                </c:pt>
                <c:pt idx="252">
                  <c:v>272.37574999999993</c:v>
                </c:pt>
                <c:pt idx="253">
                  <c:v>272.89168749999999</c:v>
                </c:pt>
                <c:pt idx="254">
                  <c:v>272.77512499999921</c:v>
                </c:pt>
                <c:pt idx="255">
                  <c:v>272.74981250000002</c:v>
                </c:pt>
                <c:pt idx="256">
                  <c:v>272.10068750000067</c:v>
                </c:pt>
                <c:pt idx="257">
                  <c:v>271.62462499999998</c:v>
                </c:pt>
                <c:pt idx="258">
                  <c:v>271.18112499999921</c:v>
                </c:pt>
                <c:pt idx="259">
                  <c:v>270.83324999999934</c:v>
                </c:pt>
                <c:pt idx="260">
                  <c:v>270.70349999999934</c:v>
                </c:pt>
                <c:pt idx="261">
                  <c:v>270.54168750000002</c:v>
                </c:pt>
                <c:pt idx="262">
                  <c:v>270.39249999999993</c:v>
                </c:pt>
                <c:pt idx="263">
                  <c:v>270.28924999999964</c:v>
                </c:pt>
                <c:pt idx="264">
                  <c:v>270.178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017344"/>
        <c:axId val="172017920"/>
      </c:scatterChart>
      <c:valAx>
        <c:axId val="172017344"/>
        <c:scaling>
          <c:orientation val="minMax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Bt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017920"/>
        <c:crosses val="autoZero"/>
        <c:crossBetween val="midCat"/>
      </c:valAx>
      <c:valAx>
        <c:axId val="172017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Snow Temperature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01734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42798-0E0E-47DD-9634-8C33B2AF2644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A076A-0A71-4572-9884-A8E59EBE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6FF8FB-4232-4D73-A0B3-764EB4710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7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2BF7B-7FD9-4213-A512-ACBF7D2C29F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Hello Everyone. </a:t>
            </a:r>
          </a:p>
          <a:p>
            <a:pPr eaLnBrk="1" hangingPunct="1"/>
            <a:r>
              <a:rPr lang="en-US" smtClean="0"/>
              <a:t>In this presentation, I will talk about our current Snow field experiment, instrumentations and show you some preliminary results. Here I would like to thank all my colleagues at NOAA-CREST Center Dr. Temimi, Marco Tedesco, and Bill Rossow for their support and advices. </a:t>
            </a:r>
          </a:p>
          <a:p>
            <a:pPr eaLnBrk="1" hangingPunct="1"/>
            <a:r>
              <a:rPr lang="en-US" smtClean="0"/>
              <a:t>The picture on the first page was taken on site exactly one year during installation. Unfortunately, we didn’t receive any snow in that winter season.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4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BC7D-A511-4FB7-ACDE-91DF6025C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027C-6DCA-463C-BFD6-9EC81C752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3600" b="1" i="0" u="none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5A39-3E2C-4B99-BF1E-285B0691E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E2C5-053E-4746-A97D-DFBD9695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8EBF-3A7E-471F-85C0-E7DE3854A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EF7A-CDD5-4109-BEBF-D2855A441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1D5A-C164-4A9B-9585-CF200AE96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06C9-F42C-4497-BC54-C6C86BB65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454025"/>
          </a:xfrm>
        </p:spPr>
        <p:txBody>
          <a:bodyPr>
            <a:noAutofit/>
          </a:bodyPr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28663"/>
            <a:ext cx="91440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REST Logo - Right 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85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3752D-15D5-4298-B396-3978CFA2A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648A-AF0C-43C4-8C71-00A4040CB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9DCBA-0556-4254-8731-4C8A61466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14EB-D1BE-4580-843C-8EE285CAD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1783B-F171-4D83-BFFE-2018C8DA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C8E-156F-4F4C-8DF5-E7328AA06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6282-5C07-40D7-83F2-92B1C5EE7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9DCBA-0556-4254-8731-4C8A614662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28663"/>
            <a:ext cx="91440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2" y="80628"/>
            <a:ext cx="8483860" cy="639762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14584-CFF6-4A62-BED2-B3C05671CC38}" type="datetime1">
              <a:rPr lang="en-US"/>
              <a:pPr/>
              <a:t>6/6/2013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3F13-34D1-4B6D-AC9D-E5E16A752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7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7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0811-6C76-4E73-A75E-6C1F7D06F1DB}" type="datetimeFigureOut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493B-224F-49F9-9359-A4379A239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B89DCBA-0556-4254-8731-4C8A6146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52400" y="6400800"/>
            <a:ext cx="876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Georgia" pitchFamily="18" charset="0"/>
              </a:rPr>
              <a:t>Tarendra </a:t>
            </a:r>
            <a:r>
              <a:rPr lang="en-US" sz="1200" dirty="0" smtClean="0">
                <a:solidFill>
                  <a:srgbClr val="C00000"/>
                </a:solidFill>
                <a:latin typeface="Georgia" pitchFamily="18" charset="0"/>
              </a:rPr>
              <a:t>Lakhankar, </a:t>
            </a:r>
            <a:r>
              <a:rPr lang="en-US" sz="1200" dirty="0">
                <a:solidFill>
                  <a:srgbClr val="C00000"/>
                </a:solidFill>
                <a:latin typeface="Georgia" pitchFamily="18" charset="0"/>
              </a:rPr>
              <a:t>Jonathan Muñoz</a:t>
            </a:r>
            <a:r>
              <a:rPr lang="en-US" sz="1200" dirty="0" smtClean="0">
                <a:solidFill>
                  <a:srgbClr val="C00000"/>
                </a:solidFill>
                <a:latin typeface="Georgia" pitchFamily="18" charset="0"/>
              </a:rPr>
              <a:t>, Peter </a:t>
            </a:r>
            <a:r>
              <a:rPr lang="en-US" sz="1200" dirty="0">
                <a:solidFill>
                  <a:srgbClr val="C00000"/>
                </a:solidFill>
                <a:latin typeface="Georgia" pitchFamily="18" charset="0"/>
              </a:rPr>
              <a:t>Romanov, </a:t>
            </a:r>
            <a:r>
              <a:rPr lang="en-US" sz="1200" dirty="0" smtClean="0">
                <a:solidFill>
                  <a:srgbClr val="C00000"/>
                </a:solidFill>
                <a:latin typeface="Georgia" pitchFamily="18" charset="0"/>
              </a:rPr>
              <a:t>Reza Khanbilvardi, Bill Rossow, </a:t>
            </a:r>
            <a:r>
              <a:rPr lang="en-US" sz="1200" dirty="0">
                <a:solidFill>
                  <a:srgbClr val="C00000"/>
                </a:solidFill>
                <a:latin typeface="Georgia" pitchFamily="18" charset="0"/>
              </a:rPr>
              <a:t>Nir Krakauer </a:t>
            </a:r>
            <a:r>
              <a:rPr lang="en-US" sz="1200" dirty="0" smtClean="0">
                <a:solidFill>
                  <a:srgbClr val="C00000"/>
                </a:solidFill>
                <a:latin typeface="Georgia" pitchFamily="18" charset="0"/>
              </a:rPr>
              <a:t>, Al Powell, Jose Infante</a:t>
            </a:r>
            <a:endParaRPr lang="en-US" sz="1200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en-US" sz="200" b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304800" y="152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90600" y="4572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04800" y="990600"/>
            <a:ext cx="853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Char char="•"/>
            </a:pPr>
            <a:r>
              <a:rPr lang="en-US" sz="2000" dirty="0"/>
              <a:t> Study seasonal changes in the snow pack (density, grain size, etc.)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Char char="•"/>
            </a:pPr>
            <a:r>
              <a:rPr lang="en-US" sz="2000" dirty="0"/>
              <a:t> Study snow microwave emission and its relation to snow properties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Char char="•"/>
            </a:pPr>
            <a:r>
              <a:rPr lang="en-US" sz="2000" dirty="0"/>
              <a:t> Test and improve models 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None/>
            </a:pPr>
            <a:r>
              <a:rPr lang="en-US" sz="2000" dirty="0"/>
              <a:t>	- Simulating snow pack physical properties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None/>
            </a:pPr>
            <a:r>
              <a:rPr lang="en-US" sz="2000" dirty="0"/>
              <a:t> 	- Relating snow pack properties and snow </a:t>
            </a:r>
            <a:r>
              <a:rPr lang="en-US" sz="2000" dirty="0" smtClean="0"/>
              <a:t>emissivity </a:t>
            </a:r>
            <a:endParaRPr lang="en-US" sz="2000" dirty="0"/>
          </a:p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Char char="•"/>
            </a:pPr>
            <a:r>
              <a:rPr lang="en-US" sz="2000" dirty="0"/>
              <a:t> Develop advanced satellite-based snow retrieval techniques </a:t>
            </a:r>
          </a:p>
          <a:p>
            <a:pPr>
              <a:lnSpc>
                <a:spcPct val="140000"/>
              </a:lnSpc>
              <a:buClr>
                <a:schemeClr val="tx1"/>
              </a:buClr>
              <a:buSzPct val="120000"/>
              <a:buFont typeface="Arial" charset="0"/>
              <a:buChar char="•"/>
            </a:pPr>
            <a:r>
              <a:rPr lang="en-US" sz="2000" dirty="0"/>
              <a:t> Test new instrumentation for snow research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CREST-SAFE </a:t>
            </a:r>
            <a:br>
              <a:rPr lang="en-US" dirty="0" smtClean="0"/>
            </a:br>
            <a:r>
              <a:rPr lang="en-US" dirty="0" smtClean="0"/>
              <a:t>Observations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3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6096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20485" name="Picture 31" descr="DSC_00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800"/>
            <a:ext cx="18288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34"/>
          <p:cNvSpPr txBox="1">
            <a:spLocks noChangeArrowheads="1"/>
          </p:cNvSpPr>
          <p:nvPr/>
        </p:nvSpPr>
        <p:spPr bwMode="auto">
          <a:xfrm>
            <a:off x="228600" y="990600"/>
            <a:ext cx="5867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Snow pack and soil temperature profiler</a:t>
            </a:r>
          </a:p>
          <a:p>
            <a:r>
              <a:rPr lang="en-US" sz="2000" dirty="0"/>
              <a:t>	</a:t>
            </a:r>
            <a:r>
              <a:rPr lang="en-US" dirty="0"/>
              <a:t>- Measures temperature at 16 levels </a:t>
            </a:r>
          </a:p>
          <a:p>
            <a:r>
              <a:rPr lang="en-US" dirty="0"/>
              <a:t>	- Down to 10 cm in soil</a:t>
            </a:r>
          </a:p>
          <a:p>
            <a:r>
              <a:rPr lang="en-US" dirty="0"/>
              <a:t>	- Up to 1.0 m in the snow pack</a:t>
            </a:r>
          </a:p>
        </p:txBody>
      </p:sp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762000" y="62166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Observed snow depth and snow temperature profiles in January to March 2011</a:t>
            </a:r>
          </a:p>
        </p:txBody>
      </p:sp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3528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Jonathan\Desktop\cel\jpeg-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667000"/>
            <a:ext cx="579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C:\Users\Jonathan\Desktop\cel\jpeg-2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667000"/>
            <a:ext cx="579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C:\Users\Jonathan\Desktop\cel\jpeg-58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67000"/>
            <a:ext cx="5791200" cy="348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5" descr="C:\Users\Jonathan\Desktop\cel\jpeg-13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667000"/>
            <a:ext cx="579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Hit Refresh To Restart Stream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667000"/>
            <a:ext cx="579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667000"/>
            <a:ext cx="5791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6" name="Line 12"/>
          <p:cNvSpPr>
            <a:spLocks noChangeShapeType="1"/>
          </p:cNvSpPr>
          <p:nvPr/>
        </p:nvSpPr>
        <p:spPr bwMode="auto">
          <a:xfrm flipH="1" flipV="1">
            <a:off x="3733800" y="5486400"/>
            <a:ext cx="2590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386513" y="5727700"/>
            <a:ext cx="1462087" cy="825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Red color indicates 0</a:t>
            </a:r>
            <a:r>
              <a:rPr lang="en-US" sz="1600" baseline="30000"/>
              <a:t>0</a:t>
            </a:r>
            <a:r>
              <a:rPr lang="en-US" sz="1600"/>
              <a:t>C temperature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CREST-SAFE: Observations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nathan\Documents\IDL\Early Winter_Matlab Figur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700"/>
            <a:ext cx="6619875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Early Winter Measurements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838200" y="1054100"/>
            <a:ext cx="1905000" cy="5029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200400" y="1054100"/>
            <a:ext cx="2608263" cy="5029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95600" y="809625"/>
            <a:ext cx="5791200" cy="4905375"/>
            <a:chOff x="3352800" y="1038086"/>
            <a:chExt cx="5791200" cy="4904734"/>
          </a:xfrm>
        </p:grpSpPr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 flipH="1" flipV="1">
              <a:off x="3429000" y="1751819"/>
              <a:ext cx="3124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4"/>
            <p:cNvSpPr>
              <a:spLocks noChangeShapeType="1"/>
            </p:cNvSpPr>
            <p:nvPr/>
          </p:nvSpPr>
          <p:spPr bwMode="auto">
            <a:xfrm flipH="1">
              <a:off x="3352800" y="2182813"/>
              <a:ext cx="3200400" cy="3760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TextBox 34"/>
            <p:cNvSpPr txBox="1">
              <a:spLocks noChangeArrowheads="1"/>
            </p:cNvSpPr>
            <p:nvPr/>
          </p:nvSpPr>
          <p:spPr bwMode="auto">
            <a:xfrm>
              <a:off x="6705600" y="1038086"/>
              <a:ext cx="2438400" cy="2031325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/>
              </a:r>
              <a:br>
                <a:rPr lang="en-US"/>
              </a:br>
              <a:r>
                <a:rPr lang="en-US"/>
                <a:t>Snow  accumulates during snowfall events due to below freezing temperature without snow melts. </a:t>
              </a:r>
            </a:p>
            <a:p>
              <a:pPr algn="ctr"/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248400" y="2743200"/>
            <a:ext cx="2438400" cy="3195534"/>
            <a:chOff x="6705600" y="3276600"/>
            <a:chExt cx="2438400" cy="3195075"/>
          </a:xfrm>
        </p:grpSpPr>
        <p:sp>
          <p:nvSpPr>
            <p:cNvPr id="21513" name="AutoShape 16"/>
            <p:cNvSpPr>
              <a:spLocks noChangeArrowheads="1"/>
            </p:cNvSpPr>
            <p:nvPr/>
          </p:nvSpPr>
          <p:spPr bwMode="auto">
            <a:xfrm>
              <a:off x="7620000" y="3276600"/>
              <a:ext cx="457200" cy="533400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514" name="TextBox 34"/>
            <p:cNvSpPr txBox="1">
              <a:spLocks noChangeArrowheads="1"/>
            </p:cNvSpPr>
            <p:nvPr/>
          </p:nvSpPr>
          <p:spPr bwMode="auto">
            <a:xfrm>
              <a:off x="6705600" y="3886112"/>
              <a:ext cx="2438400" cy="258556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The diurnal variation of brightness temperature during this period was expected to be smaller due to slow snow metamorphism compared to mid and late winter period.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8600" y="6280919"/>
            <a:ext cx="8458200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solidFill>
                  <a:prstClr val="black"/>
                </a:solidFill>
              </a:rPr>
              <a:t>Lakhankar, T., Muñoz, J., Romanov, P., Powell, A. M., Krakauer, N. Y., Rossow, W. B., and R. M. Khanbilvardi (2013) </a:t>
            </a:r>
            <a:r>
              <a:rPr lang="en-US" sz="1050" i="1" dirty="0">
                <a:solidFill>
                  <a:prstClr val="black"/>
                </a:solidFill>
              </a:rPr>
              <a:t>CREST-Snow Field Experiment: analysis of snowpack properties using multi-frequency microwave remote sensing data</a:t>
            </a:r>
            <a:r>
              <a:rPr lang="en-US" sz="1050" dirty="0">
                <a:solidFill>
                  <a:prstClr val="black"/>
                </a:solidFill>
              </a:rPr>
              <a:t>, </a:t>
            </a:r>
            <a:r>
              <a:rPr lang="en-US" sz="1050" b="1" dirty="0">
                <a:solidFill>
                  <a:prstClr val="black"/>
                </a:solidFill>
              </a:rPr>
              <a:t>Hydrology Earth System </a:t>
            </a:r>
            <a:r>
              <a:rPr lang="en-US" sz="1050" b="1" dirty="0" smtClean="0">
                <a:solidFill>
                  <a:prstClr val="black"/>
                </a:solidFill>
              </a:rPr>
              <a:t>Science (HESS)</a:t>
            </a:r>
            <a:r>
              <a:rPr lang="en-US" sz="1050" dirty="0" smtClean="0">
                <a:solidFill>
                  <a:prstClr val="black"/>
                </a:solidFill>
              </a:rPr>
              <a:t>, </a:t>
            </a:r>
            <a:r>
              <a:rPr lang="en-US" sz="1050" dirty="0">
                <a:solidFill>
                  <a:prstClr val="black"/>
                </a:solidFill>
              </a:rPr>
              <a:t>17, 783-793, doi:10.5194/hess-17-783-2013.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nathan\Documents\IDL\Mid Winter_Matlab Figure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66103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Mid Winter Measurements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95400" y="977900"/>
            <a:ext cx="3352800" cy="5084763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19200" y="1501775"/>
            <a:ext cx="7543800" cy="2335213"/>
            <a:chOff x="1600200" y="1447800"/>
            <a:chExt cx="7543800" cy="2335213"/>
          </a:xfrm>
        </p:grpSpPr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 flipH="1">
              <a:off x="1600200" y="2155825"/>
              <a:ext cx="4953000" cy="1398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4"/>
            <p:cNvSpPr>
              <a:spLocks noChangeShapeType="1"/>
            </p:cNvSpPr>
            <p:nvPr/>
          </p:nvSpPr>
          <p:spPr bwMode="auto">
            <a:xfrm flipH="1">
              <a:off x="5334000" y="2182813"/>
              <a:ext cx="12192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TextBox 34"/>
            <p:cNvSpPr txBox="1">
              <a:spLocks noChangeArrowheads="1"/>
            </p:cNvSpPr>
            <p:nvPr/>
          </p:nvSpPr>
          <p:spPr bwMode="auto">
            <a:xfrm>
              <a:off x="6705600" y="1447800"/>
              <a:ext cx="2438400" cy="17399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Similar snow depth and snow pack temperatures, but different microwave brightness temperatures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4600" y="3455988"/>
            <a:ext cx="2438400" cy="1917700"/>
            <a:chOff x="6705600" y="3276600"/>
            <a:chExt cx="2438400" cy="1917879"/>
          </a:xfrm>
        </p:grpSpPr>
        <p:sp>
          <p:nvSpPr>
            <p:cNvPr id="22544" name="AutoShape 16"/>
            <p:cNvSpPr>
              <a:spLocks noChangeArrowheads="1"/>
            </p:cNvSpPr>
            <p:nvPr/>
          </p:nvSpPr>
          <p:spPr bwMode="auto">
            <a:xfrm>
              <a:off x="7620000" y="3276600"/>
              <a:ext cx="457200" cy="533400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45" name="TextBox 34"/>
            <p:cNvSpPr txBox="1">
              <a:spLocks noChangeArrowheads="1"/>
            </p:cNvSpPr>
            <p:nvPr/>
          </p:nvSpPr>
          <p:spPr bwMode="auto">
            <a:xfrm>
              <a:off x="6705600" y="3994150"/>
              <a:ext cx="2438400" cy="1200329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Other snow pack properties (snow density, grain size, ice layers) are different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143000" y="1739900"/>
            <a:ext cx="3810000" cy="3810000"/>
            <a:chOff x="2514600" y="1905000"/>
            <a:chExt cx="3040673" cy="38100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14600" y="1905000"/>
              <a:ext cx="0" cy="3810000"/>
            </a:xfrm>
            <a:prstGeom prst="straightConnector1">
              <a:avLst/>
            </a:prstGeom>
            <a:ln w="19050">
              <a:solidFill>
                <a:schemeClr val="tx2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555273" y="2057400"/>
              <a:ext cx="0" cy="3581400"/>
            </a:xfrm>
            <a:prstGeom prst="straightConnector1">
              <a:avLst/>
            </a:prstGeom>
            <a:ln w="19050">
              <a:solidFill>
                <a:schemeClr val="tx2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181600" y="977900"/>
            <a:ext cx="609600" cy="5084763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457200" y="6335713"/>
            <a:ext cx="1371600" cy="36988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Fresh snow</a:t>
            </a: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4343400" y="6324600"/>
            <a:ext cx="1752600" cy="3698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Refrozen snow</a:t>
            </a: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2590800" y="6324600"/>
            <a:ext cx="1371600" cy="36988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Snow melt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505200" y="5867400"/>
            <a:ext cx="776288" cy="4572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onathan\Documents\IDL\Late Winter_Matlab Figure-2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66103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solidFill>
                  <a:srgbClr val="003366"/>
                </a:solidFill>
                <a:latin typeface="Calibri" pitchFamily="34" charset="0"/>
              </a:rPr>
              <a:t>Late Winter-Early Spring Measurements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838200" y="1143000"/>
            <a:ext cx="3962400" cy="5029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5181600" y="1143000"/>
            <a:ext cx="304800" cy="5029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Box 34"/>
          <p:cNvSpPr txBox="1">
            <a:spLocks noChangeArrowheads="1"/>
          </p:cNvSpPr>
          <p:nvPr/>
        </p:nvSpPr>
        <p:spPr bwMode="auto">
          <a:xfrm>
            <a:off x="6248400" y="838200"/>
            <a:ext cx="2438400" cy="25860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Due warm day and cold night, we observed cycle of melting and refreezing, that causes large variation in brightness temperature during this period.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248400" y="3581400"/>
            <a:ext cx="2438400" cy="2994025"/>
            <a:chOff x="6629400" y="3554485"/>
            <a:chExt cx="2438400" cy="2994348"/>
          </a:xfrm>
        </p:grpSpPr>
        <p:sp>
          <p:nvSpPr>
            <p:cNvPr id="23563" name="AutoShape 16"/>
            <p:cNvSpPr>
              <a:spLocks noChangeArrowheads="1"/>
            </p:cNvSpPr>
            <p:nvPr/>
          </p:nvSpPr>
          <p:spPr bwMode="auto">
            <a:xfrm>
              <a:off x="7620000" y="3554485"/>
              <a:ext cx="457200" cy="533400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3564" name="TextBox 34"/>
            <p:cNvSpPr txBox="1">
              <a:spLocks noChangeArrowheads="1"/>
            </p:cNvSpPr>
            <p:nvPr/>
          </p:nvSpPr>
          <p:spPr bwMode="auto">
            <a:xfrm>
              <a:off x="6629400" y="4240297"/>
              <a:ext cx="2438400" cy="230853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During melting and refreezing, the trends in 37 and 89 GHz of brightness temperatures were consistent with snowpack temperature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>
            <a:off x="5029200" y="1905000"/>
            <a:ext cx="0" cy="3810000"/>
          </a:xfrm>
          <a:prstGeom prst="straightConnector1">
            <a:avLst/>
          </a:prstGeom>
          <a:ln w="19050">
            <a:solidFill>
              <a:schemeClr val="tx2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5715000" y="1905000"/>
            <a:ext cx="0" cy="3810000"/>
          </a:xfrm>
          <a:prstGeom prst="straightConnector1">
            <a:avLst/>
          </a:prstGeom>
          <a:ln w="19050">
            <a:solidFill>
              <a:schemeClr val="tx2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6" grpId="1" animBg="1"/>
      <p:bldP spid="18437" grpId="0" animBg="1"/>
      <p:bldP spid="18437" grpId="1" animBg="1"/>
      <p:bldP spid="184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Comparison and </a:t>
            </a:r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71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81855"/>
              </p:ext>
            </p:extLst>
          </p:nvPr>
        </p:nvGraphicFramePr>
        <p:xfrm>
          <a:off x="3456247" y="1981200"/>
          <a:ext cx="2792153" cy="1381125"/>
        </p:xfrm>
        <a:graphic>
          <a:graphicData uri="http://schemas.openxmlformats.org/drawingml/2006/table">
            <a:tbl>
              <a:tblPr/>
              <a:tblGrid>
                <a:gridCol w="901104"/>
                <a:gridCol w="1891049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Variable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Snow temperature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Layer thickness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g/cm3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Snow density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Snow grain diameter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Snow moisture, volumetric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Snow salinity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4148138"/>
          <a:ext cx="4087168" cy="2557462"/>
        </p:xfrm>
        <a:graphic>
          <a:graphicData uri="http://schemas.openxmlformats.org/drawingml/2006/table">
            <a:tbl>
              <a:tblPr/>
              <a:tblGrid>
                <a:gridCol w="989291"/>
                <a:gridCol w="1664673"/>
                <a:gridCol w="1433204"/>
              </a:tblGrid>
              <a:tr h="271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Variable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Air 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m/s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Wind Speed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m/s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Precipitation Water Eq.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1=Rain, 2=Snow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Precipitation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Precipitation Diameter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Incoming Solar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Reflected solar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Down welling Long Wave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Low Cloud Cover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Cloud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Mid Cloud Cover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High Cloud Cover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NOHRSC, NCDC, NLDAS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34684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The Snow Thermal Model (SNTHERM) </a:t>
            </a:r>
            <a:r>
              <a:rPr lang="en-US" dirty="0" smtClean="0"/>
              <a:t>is a 1-dimensional model that analyzes the snowpack properties given the </a:t>
            </a:r>
            <a:r>
              <a:rPr lang="en-US" dirty="0" err="1" smtClean="0"/>
              <a:t>climatological</a:t>
            </a:r>
            <a:r>
              <a:rPr lang="en-US" dirty="0" smtClean="0"/>
              <a:t> conditions of a particular area</a:t>
            </a:r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048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9906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The HUT snow emission model </a:t>
            </a:r>
            <a:r>
              <a:rPr lang="en-US" dirty="0" smtClean="0"/>
              <a:t>is a semi-empirical model based on the </a:t>
            </a:r>
            <a:r>
              <a:rPr lang="en-US" dirty="0" err="1" smtClean="0"/>
              <a:t>radiative</a:t>
            </a:r>
            <a:r>
              <a:rPr lang="en-US" dirty="0" smtClean="0"/>
              <a:t> transfer theory. The model describes the snowpack as a homogenous layer, using effective values for parameters influencing scatter such as snow depth, density and grain size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</a:t>
            </a:r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1752600"/>
            <a:ext cx="6717941" cy="3665423"/>
            <a:chOff x="1272682" y="1510425"/>
            <a:chExt cx="6717941" cy="3665423"/>
          </a:xfrm>
        </p:grpSpPr>
        <p:sp>
          <p:nvSpPr>
            <p:cNvPr id="5" name="Rectangle 4"/>
            <p:cNvSpPr/>
            <p:nvPr/>
          </p:nvSpPr>
          <p:spPr>
            <a:xfrm>
              <a:off x="1272682" y="4438335"/>
              <a:ext cx="1761330" cy="73542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310841" y="3993245"/>
              <a:ext cx="6679782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34"/>
            <p:cNvSpPr>
              <a:spLocks noChangeArrowheads="1"/>
            </p:cNvSpPr>
            <p:nvPr/>
          </p:nvSpPr>
          <p:spPr bwMode="auto">
            <a:xfrm>
              <a:off x="4316189" y="2487647"/>
              <a:ext cx="1303511" cy="3915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Tw Cen MT" pitchFamily="34" charset="0"/>
                </a:rPr>
                <a:t>HUT Snow Model </a:t>
              </a:r>
              <a:br>
                <a:rPr lang="en-US" sz="1000" b="1" dirty="0" smtClean="0">
                  <a:solidFill>
                    <a:prstClr val="black"/>
                  </a:solidFill>
                  <a:latin typeface="Tw Cen MT" pitchFamily="34" charset="0"/>
                </a:rPr>
              </a:br>
              <a:r>
                <a:rPr lang="en-US" sz="1000" b="1" dirty="0" smtClean="0">
                  <a:solidFill>
                    <a:prstClr val="black"/>
                  </a:solidFill>
                  <a:latin typeface="Tw Cen MT" pitchFamily="34" charset="0"/>
                </a:rPr>
                <a:t>(or Improved CRTM)</a:t>
              </a:r>
              <a:endParaRPr lang="en-US" sz="10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8" name="Oval 64"/>
            <p:cNvSpPr/>
            <p:nvPr/>
          </p:nvSpPr>
          <p:spPr>
            <a:xfrm>
              <a:off x="1374693" y="1582280"/>
              <a:ext cx="1340268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NWSO 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(Met. Observations)</a:t>
              </a:r>
              <a:endParaRPr lang="en-US" sz="9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516673" y="2489195"/>
              <a:ext cx="749323" cy="39153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</a:rPr>
                <a:t>SNTHERM</a:t>
              </a:r>
              <a:r>
                <a:rPr lang="en-US" sz="1000" dirty="0" smtClean="0">
                  <a:solidFill>
                    <a:prstClr val="black"/>
                  </a:solidFill>
                </a:rPr>
                <a:t/>
              </a:r>
              <a:br>
                <a:rPr lang="en-US" sz="1000" dirty="0" smtClean="0">
                  <a:solidFill>
                    <a:prstClr val="black"/>
                  </a:solidFill>
                </a:rPr>
              </a:br>
              <a:r>
                <a:rPr lang="en-US" sz="1000" b="1" dirty="0" smtClean="0">
                  <a:solidFill>
                    <a:prstClr val="black"/>
                  </a:solidFill>
                  <a:latin typeface="Tw Cen MT" pitchFamily="34" charset="0"/>
                </a:rPr>
                <a:t>Model</a:t>
              </a:r>
              <a:endParaRPr lang="en-US" sz="10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0" name="Oval 64"/>
            <p:cNvSpPr/>
            <p:nvPr/>
          </p:nvSpPr>
          <p:spPr>
            <a:xfrm>
              <a:off x="3600365" y="3492680"/>
              <a:ext cx="1214527" cy="361417"/>
            </a:xfrm>
            <a:prstGeom prst="rect">
              <a:avLst/>
            </a:prstGeom>
            <a:ln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Brightness Temperature #1</a:t>
              </a:r>
              <a:endParaRPr lang="en-US" sz="9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1" name="Oval 64"/>
            <p:cNvSpPr/>
            <p:nvPr/>
          </p:nvSpPr>
          <p:spPr>
            <a:xfrm>
              <a:off x="2715589" y="2325166"/>
              <a:ext cx="1241577" cy="699764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Snow temperature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Snow Grain size 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Snow Density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Liquid Water Content</a:t>
              </a:r>
              <a:endParaRPr lang="en-US" sz="9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2266" y="1510425"/>
              <a:ext cx="5930459" cy="366542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646140" y="2671951"/>
              <a:ext cx="223334" cy="30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64"/>
            <p:cNvSpPr/>
            <p:nvPr/>
          </p:nvSpPr>
          <p:spPr>
            <a:xfrm>
              <a:off x="5938876" y="1582280"/>
              <a:ext cx="1123984" cy="3614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Observed Data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(Snow Pit)</a:t>
              </a:r>
              <a:endParaRPr lang="en-US" sz="9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38335" y="1943697"/>
              <a:ext cx="0" cy="3255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982649" y="2668803"/>
              <a:ext cx="281243" cy="309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282298" y="2683415"/>
              <a:ext cx="432663" cy="15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82266" y="2095943"/>
              <a:ext cx="6689390" cy="743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12725" y="1582280"/>
              <a:ext cx="749323" cy="361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Data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 Acquisition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12725" y="2936870"/>
              <a:ext cx="758931" cy="22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Modeling</a:t>
              </a:r>
              <a:endParaRPr lang="en-US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2725" y="4400096"/>
              <a:ext cx="7589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</a:rPr>
                <a:t>Analysis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82267" y="1510425"/>
              <a:ext cx="6689389" cy="366542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374693" y="4935508"/>
              <a:ext cx="38527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374693" y="4697326"/>
              <a:ext cx="385271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31004" y="4570670"/>
              <a:ext cx="1423713" cy="25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Main Steps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4681" y="4781586"/>
              <a:ext cx="1423713" cy="25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Secondary  Steps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7" name="Oval 64"/>
            <p:cNvSpPr/>
            <p:nvPr/>
          </p:nvSpPr>
          <p:spPr>
            <a:xfrm>
              <a:off x="5863944" y="2269207"/>
              <a:ext cx="1241577" cy="699764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Snow temperature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Snow Grain size 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Snow Density</a:t>
              </a:r>
            </a:p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Liquid Water Content</a:t>
              </a:r>
              <a:endParaRPr lang="en-US" sz="9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044827" y="1951612"/>
              <a:ext cx="0" cy="5309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2"/>
            </p:cNvCxnSpPr>
            <p:nvPr/>
          </p:nvCxnSpPr>
          <p:spPr>
            <a:xfrm flipH="1">
              <a:off x="4365299" y="2879183"/>
              <a:ext cx="602645" cy="61349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</p:cNvCxnSpPr>
            <p:nvPr/>
          </p:nvCxnSpPr>
          <p:spPr>
            <a:xfrm>
              <a:off x="4967944" y="2879183"/>
              <a:ext cx="596271" cy="61349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64"/>
            <p:cNvSpPr/>
            <p:nvPr/>
          </p:nvSpPr>
          <p:spPr>
            <a:xfrm>
              <a:off x="5114621" y="3492680"/>
              <a:ext cx="1214527" cy="361417"/>
            </a:xfrm>
            <a:prstGeom prst="rect">
              <a:avLst/>
            </a:prstGeom>
            <a:ln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prstClr val="black"/>
                  </a:solidFill>
                  <a:latin typeface="Tw Cen MT" pitchFamily="34" charset="0"/>
                </a:rPr>
                <a:t>Brightness Temperature #2</a:t>
              </a:r>
              <a:endParaRPr lang="en-US" sz="900" b="1" dirty="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cxnSp>
          <p:nvCxnSpPr>
            <p:cNvPr id="32" name="Straight Arrow Connector 55"/>
            <p:cNvCxnSpPr/>
            <p:nvPr/>
          </p:nvCxnSpPr>
          <p:spPr>
            <a:xfrm rot="16200000" flipH="1">
              <a:off x="4266546" y="3673299"/>
              <a:ext cx="481582" cy="8835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55"/>
            <p:cNvCxnSpPr/>
            <p:nvPr/>
          </p:nvCxnSpPr>
          <p:spPr>
            <a:xfrm rot="5400000">
              <a:off x="5175207" y="3648173"/>
              <a:ext cx="481582" cy="93378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3694686" y="4397124"/>
              <a:ext cx="2563307" cy="24622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Statistical analysis &amp;</a:t>
              </a:r>
              <a:r>
                <a:rPr lang="en-US" sz="1000" b="1" dirty="0"/>
                <a:t> </a:t>
              </a:r>
              <a:r>
                <a:rPr lang="en-US" sz="1000" b="1" dirty="0" smtClean="0"/>
                <a:t>Errors Identification</a:t>
              </a:r>
              <a:endParaRPr lang="en-US" sz="1000" dirty="0">
                <a:solidFill>
                  <a:schemeClr val="dk1"/>
                </a:solidFill>
                <a:latin typeface="Tw Cen MT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6226" y="4865295"/>
              <a:ext cx="681487" cy="246221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/>
                <a:t>Early</a:t>
              </a:r>
              <a:endParaRPr lang="en-US" sz="1000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94999" y="4871046"/>
              <a:ext cx="681487" cy="246221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dirty="0" smtClean="0"/>
                <a:t>Mid</a:t>
              </a:r>
              <a:endParaRPr lang="en-US" sz="1000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95665" y="4871045"/>
              <a:ext cx="681487" cy="246221"/>
            </a:xfrm>
            <a:prstGeom prst="rect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 smtClean="0"/>
                <a:t>Late</a:t>
              </a:r>
              <a:endParaRPr lang="en-US" sz="1000" b="1" i="1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019909" y="4658263"/>
              <a:ext cx="0" cy="21566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948686" y="4655388"/>
              <a:ext cx="0" cy="21566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946475" y="4661139"/>
              <a:ext cx="0" cy="21566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3048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Jonathan\Dropbox\CREST-SAFE Paper\Submission Published - Feb 2013\Figure 8 - SNTHERM-Observed_Grain size Dens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5334000" cy="4273402"/>
          </a:xfrm>
          <a:prstGeom prst="rect">
            <a:avLst/>
          </a:prstGeom>
          <a:noFill/>
        </p:spPr>
      </p:pic>
      <p:pic>
        <p:nvPicPr>
          <p:cNvPr id="1026" name="Picture 2" descr="C:\Users\Jonathan\Downloads\sntherm_Observed_Grain2011340-2012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429000" cy="4038600"/>
          </a:xfrm>
          <a:prstGeom prst="rect">
            <a:avLst/>
          </a:prstGeom>
          <a:noFill/>
        </p:spPr>
      </p:pic>
      <p:pic>
        <p:nvPicPr>
          <p:cNvPr id="1027" name="Picture 3" descr="C:\Users\Jonathan\Downloads\sntherm_Observed_Density_2011340-2012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429000" cy="3962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Snow Density and Grain Size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69291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Comparison </a:t>
            </a:r>
            <a:r>
              <a:rPr lang="en-US" sz="2000" dirty="0"/>
              <a:t>of observed </a:t>
            </a:r>
            <a:r>
              <a:rPr lang="en-US" sz="2000" dirty="0" smtClean="0"/>
              <a:t>(snow pit) grain size and density </a:t>
            </a:r>
            <a:r>
              <a:rPr lang="en-US" sz="2000" dirty="0"/>
              <a:t>with modeled </a:t>
            </a:r>
            <a:r>
              <a:rPr lang="en-US" sz="2000" dirty="0" smtClean="0"/>
              <a:t>data at varying snow  </a:t>
            </a:r>
            <a:r>
              <a:rPr lang="en-US" sz="2000" dirty="0"/>
              <a:t>depth.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102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Study Area and Instrumentations</a:t>
            </a:r>
          </a:p>
          <a:p>
            <a:r>
              <a:rPr lang="en-US" dirty="0" smtClean="0"/>
              <a:t>Research Objectives</a:t>
            </a:r>
          </a:p>
          <a:p>
            <a:r>
              <a:rPr lang="en-US" dirty="0" smtClean="0"/>
              <a:t>Current Results and Analysis</a:t>
            </a:r>
          </a:p>
          <a:p>
            <a:pPr lvl="1"/>
            <a:r>
              <a:rPr lang="en-US" dirty="0" smtClean="0"/>
              <a:t>Microwave Emission Modeling</a:t>
            </a:r>
          </a:p>
          <a:p>
            <a:pPr lvl="1"/>
            <a:r>
              <a:rPr lang="en-US" dirty="0" smtClean="0"/>
              <a:t>Observations and Validations</a:t>
            </a:r>
          </a:p>
          <a:p>
            <a:r>
              <a:rPr lang="en-US" dirty="0" smtClean="0"/>
              <a:t>Planned Instrumentations</a:t>
            </a:r>
          </a:p>
          <a:p>
            <a:r>
              <a:rPr lang="en-US" dirty="0" smtClean="0"/>
              <a:t>Future Activities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Tarendra\Dropbox\Snow Experiments_Jonathan\Observed vs Modeled_2011008-201111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r="2864"/>
          <a:stretch/>
        </p:blipFill>
        <p:spPr bwMode="auto">
          <a:xfrm>
            <a:off x="186047" y="2895600"/>
            <a:ext cx="5605153" cy="30213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97497"/>
              </p:ext>
            </p:extLst>
          </p:nvPr>
        </p:nvGraphicFramePr>
        <p:xfrm>
          <a:off x="5791200" y="2438400"/>
          <a:ext cx="3124200" cy="3520440"/>
        </p:xfrm>
        <a:graphic>
          <a:graphicData uri="http://schemas.openxmlformats.org/drawingml/2006/table">
            <a:tbl>
              <a:tblPr/>
              <a:tblGrid>
                <a:gridCol w="841375"/>
                <a:gridCol w="1063625"/>
                <a:gridCol w="1219200"/>
              </a:tblGrid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Sensor </a:t>
                      </a:r>
                      <a:b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Level (cm)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Correlation Coefficient ( R 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Absolute 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Difference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100" baseline="30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T(-10)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0.813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0.695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T(-5)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0.834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0.541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0.847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0.744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T(+2)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0.850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1.091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T(+4)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0.905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1.161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T(+6)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0.910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2.050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T(+8)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0.803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1.895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T(+10)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0.759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3.383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T(+12)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0.733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2.636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T(+15)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0.507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2.335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T(+18)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0.877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2.784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T(+21)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0.881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3.595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5943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Comparison </a:t>
            </a:r>
            <a:r>
              <a:rPr lang="en-US" sz="2000" dirty="0"/>
              <a:t>of observed temperature with modeled temperature of snowpack at varying snow depth.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Studies</a:t>
            </a:r>
            <a:endParaRPr lang="en-US" dirty="0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57200" y="76200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u="sng" dirty="0" smtClean="0"/>
              <a:t>SNTHERM </a:t>
            </a:r>
            <a:r>
              <a:rPr lang="en-US" sz="2000" i="1" u="sng" dirty="0"/>
              <a:t>model</a:t>
            </a:r>
          </a:p>
          <a:p>
            <a:pPr algn="ctr">
              <a:buFontTx/>
              <a:buChar char="-"/>
            </a:pPr>
            <a:r>
              <a:rPr lang="en-US" sz="2000" dirty="0"/>
              <a:t> Input: Meteorological </a:t>
            </a:r>
            <a:r>
              <a:rPr lang="en-US" sz="2000" dirty="0" smtClean="0"/>
              <a:t>parameters</a:t>
            </a:r>
          </a:p>
          <a:p>
            <a:pPr algn="ctr">
              <a:buFontTx/>
              <a:buChar char="-"/>
            </a:pPr>
            <a:r>
              <a:rPr lang="en-US" sz="2000" dirty="0" smtClean="0"/>
              <a:t> Output</a:t>
            </a:r>
            <a:r>
              <a:rPr lang="en-US" sz="2000" dirty="0"/>
              <a:t>: Physical properties of snow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Output </a:t>
            </a:r>
            <a:r>
              <a:rPr lang="en-US" sz="2000" dirty="0"/>
              <a:t>of this model can be used to predict snow microwave 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304800" y="76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0600"/>
            <a:ext cx="8305800" cy="4525963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Identify different snow class based on microwave observations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Identify real contribution of different snowpack characteristic to the microwave emission (Grain Size, Wetness and Temperature). 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Define the possible sources of error in the modeling.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Jonathan\Pictures\Clu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5885367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Response (Classification Analysis)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Jonathan\Dropbox\CREST-SAFE Paper\Submission Published - Feb 2013\Figure 9 - HUT_simulation_Observ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2429"/>
            <a:ext cx="9144000" cy="336157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CREST-SAFE vs. HUT Model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4721423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</a:rPr>
              <a:t>Simulation for winter 2011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990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HUT model considers the snowpack as a homogenous layer, and uses effective values for parameters affecting the scatter of microwave radiation in the snowpack, including snow depth, density and grain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Snow </a:t>
            </a:r>
            <a:r>
              <a:rPr lang="en-US" dirty="0" smtClean="0">
                <a:latin typeface="Calibri" pitchFamily="34" charset="0"/>
              </a:rPr>
              <a:t>Wetness and </a:t>
            </a:r>
            <a:r>
              <a:rPr lang="en-US" dirty="0" smtClean="0"/>
              <a:t>Snow </a:t>
            </a:r>
            <a:r>
              <a:rPr lang="en-US" dirty="0"/>
              <a:t>Water Equivalent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4648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Snow Water Equivalent</a:t>
            </a:r>
          </a:p>
          <a:p>
            <a:pPr algn="ctr"/>
            <a:r>
              <a:rPr lang="en-US" dirty="0" smtClean="0"/>
              <a:t>(Water yield from volume of snow)</a:t>
            </a:r>
            <a:endParaRPr lang="en-US" dirty="0"/>
          </a:p>
        </p:txBody>
      </p:sp>
      <p:pic>
        <p:nvPicPr>
          <p:cNvPr id="1026" name="Picture 2" descr="C:\Users\Tarendra\Dropbox\Jonathan_Tarendra\Snow_wetn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/>
          <a:stretch/>
        </p:blipFill>
        <p:spPr bwMode="auto">
          <a:xfrm>
            <a:off x="304800" y="2114550"/>
            <a:ext cx="3810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8850" y="4812268"/>
            <a:ext cx="1809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Snow Wetness</a:t>
            </a:r>
          </a:p>
        </p:txBody>
      </p:sp>
      <p:pic>
        <p:nvPicPr>
          <p:cNvPr id="1028" name="Picture 4" descr="http://t3.gstatic.com/images?q=tbn:ANd9GcSUNhT3DlaX4ChMw0k3t90oJt8ydpA33gYyUk92NlFKkmzcQLg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3" b="8040"/>
          <a:stretch/>
        </p:blipFill>
        <p:spPr bwMode="auto">
          <a:xfrm>
            <a:off x="4865042" y="2166257"/>
            <a:ext cx="3974158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Calibri" pitchFamily="34" charset="0"/>
              </a:rPr>
              <a:t>Snow Wetness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Microwave emission models are highly sensitive to the Snow Wetness.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Lack of existing methods, to measure snow wetness in a simple, cheaply and continuously  way.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Actual microwave retrievals typically exhibit low accuracy and larger errors at the end of the winter season. </a:t>
            </a:r>
            <a:endParaRPr lang="en-US" sz="2000" dirty="0"/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Jonathan\Desktop\89 GH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3" y="4305550"/>
            <a:ext cx="3200067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onathan\Desktop\37 GH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3" y="4305550"/>
            <a:ext cx="3200067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676734" y="4553325"/>
            <a:ext cx="0" cy="1905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3962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/>
              <a:t>Sensitivity Analysis</a:t>
            </a:r>
            <a:endParaRPr lang="en-US" sz="1400" i="1" u="sng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876800" y="4343400"/>
          <a:ext cx="3310128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01117831"/>
              </p:ext>
            </p:extLst>
          </p:nvPr>
        </p:nvGraphicFramePr>
        <p:xfrm>
          <a:off x="5029200" y="4191000"/>
          <a:ext cx="3310128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62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Snow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486400" y="4114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Wet Snow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2" grpId="0"/>
      <p:bldP spid="6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Snowpack temperature and brightness temperature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22830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/>
              <a:t>CREST-SAFE vs. HUT Model</a:t>
            </a:r>
            <a:endParaRPr lang="en-US" sz="1400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3121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Correlation between SPT and Bt</a:t>
            </a:r>
            <a:endParaRPr lang="en-US" sz="1400" i="1" u="sng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712267660"/>
              </p:ext>
            </p:extLst>
          </p:nvPr>
        </p:nvGraphicFramePr>
        <p:xfrm>
          <a:off x="304800" y="3048000"/>
          <a:ext cx="30489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867958286"/>
              </p:ext>
            </p:extLst>
          </p:nvPr>
        </p:nvGraphicFramePr>
        <p:xfrm>
          <a:off x="304800" y="3048000"/>
          <a:ext cx="30489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836820982"/>
              </p:ext>
            </p:extLst>
          </p:nvPr>
        </p:nvGraphicFramePr>
        <p:xfrm>
          <a:off x="304800" y="3048000"/>
          <a:ext cx="30489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403406202"/>
              </p:ext>
            </p:extLst>
          </p:nvPr>
        </p:nvGraphicFramePr>
        <p:xfrm>
          <a:off x="304800" y="3048000"/>
          <a:ext cx="30489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429000" y="2522944"/>
            <a:ext cx="5663293" cy="2568849"/>
            <a:chOff x="457200" y="990600"/>
            <a:chExt cx="3048000" cy="2568849"/>
          </a:xfrm>
        </p:grpSpPr>
        <p:grpSp>
          <p:nvGrpSpPr>
            <p:cNvPr id="27" name="Group 26"/>
            <p:cNvGrpSpPr/>
            <p:nvPr/>
          </p:nvGrpSpPr>
          <p:grpSpPr>
            <a:xfrm>
              <a:off x="457200" y="990600"/>
              <a:ext cx="3048000" cy="2568849"/>
              <a:chOff x="4953000" y="914400"/>
              <a:chExt cx="3048000" cy="2568849"/>
            </a:xfrm>
          </p:grpSpPr>
          <p:pic>
            <p:nvPicPr>
              <p:cNvPr id="38913" name="Picture 1" descr="C:\Users\Jonathan\Dropbox\CREST-SAFE Paper\Submission Published - Feb 2013\Figure 9 - HUT_simulation_Observati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94873"/>
              <a:stretch>
                <a:fillRect/>
              </a:stretch>
            </p:blipFill>
            <p:spPr bwMode="auto">
              <a:xfrm>
                <a:off x="4953000" y="914400"/>
                <a:ext cx="358273" cy="2568849"/>
              </a:xfrm>
              <a:prstGeom prst="rect">
                <a:avLst/>
              </a:prstGeom>
              <a:noFill/>
            </p:spPr>
          </p:pic>
          <p:pic>
            <p:nvPicPr>
              <p:cNvPr id="26" name="Picture 1" descr="C:\Users\Jonathan\Dropbox\CREST-SAFE Paper\Submission Published - Feb 2013\Figure 9 - HUT_simulation_Observati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0742"/>
              <a:stretch>
                <a:fillRect/>
              </a:stretch>
            </p:blipFill>
            <p:spPr bwMode="auto">
              <a:xfrm>
                <a:off x="5257800" y="914400"/>
                <a:ext cx="2743200" cy="2568849"/>
              </a:xfrm>
              <a:prstGeom prst="rect">
                <a:avLst/>
              </a:prstGeom>
              <a:noFill/>
            </p:spPr>
          </p:pic>
        </p:grpSp>
        <p:cxnSp>
          <p:nvCxnSpPr>
            <p:cNvPr id="29" name="Straight Connector 28"/>
            <p:cNvCxnSpPr/>
            <p:nvPr/>
          </p:nvCxnSpPr>
          <p:spPr>
            <a:xfrm>
              <a:off x="762000" y="1066800"/>
              <a:ext cx="0" cy="1115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62000" y="2286000"/>
              <a:ext cx="0" cy="1060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152400" y="8382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estimation of snow wetness is a difficult task even at ground level, so it is crucial to further investigate the contribution that remote sensing techniques can make in that regard, alone or coupled with a snow physical models.</a:t>
            </a:r>
            <a:endParaRPr lang="en-US" dirty="0"/>
          </a:p>
        </p:txBody>
      </p:sp>
      <p:pic>
        <p:nvPicPr>
          <p:cNvPr id="21" name="Picture 2" descr="C:\Users\Jonathan\Documents\IDL\Late Winter_Matlab Figure-2.png"/>
          <p:cNvPicPr preferRelativeResize="0">
            <a:picLocks noChangeArrowheads="1"/>
          </p:cNvPicPr>
          <p:nvPr/>
        </p:nvPicPr>
        <p:blipFill rotWithShape="1">
          <a:blip r:embed="rId7" cstate="print"/>
          <a:srcRect l="5681" t="70252" r="9099" b="3417"/>
          <a:stretch/>
        </p:blipFill>
        <p:spPr bwMode="auto">
          <a:xfrm>
            <a:off x="3510642" y="5091793"/>
            <a:ext cx="5480958" cy="14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23" grpId="0">
        <p:bldAsOne/>
      </p:bldGraphic>
      <p:bldGraphic spid="23" grpId="1">
        <p:bldAsOne/>
      </p:bldGraphic>
      <p:bldGraphic spid="24" grpId="0">
        <p:bldAsOne/>
      </p:bldGraphic>
      <p:bldGraphic spid="25" grpId="0">
        <p:bldAsOne/>
      </p:bldGraphic>
      <p:bldGraphic spid="25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609600" y="3810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381000" y="914400"/>
            <a:ext cx="5638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/>
              <a:t>Dual polarized 10.65 </a:t>
            </a:r>
            <a:r>
              <a:rPr lang="en-US" sz="1400" dirty="0"/>
              <a:t>GHz and 19 GHz Microwave </a:t>
            </a:r>
            <a:r>
              <a:rPr lang="en-US" sz="1400" dirty="0" smtClean="0"/>
              <a:t>radiometers</a:t>
            </a:r>
            <a:endParaRPr lang="en-US" sz="1400" dirty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/>
              <a:t>CIMEL </a:t>
            </a:r>
            <a:r>
              <a:rPr lang="en-US" sz="1400" dirty="0" smtClean="0"/>
              <a:t>Sun-photometer</a:t>
            </a:r>
          </a:p>
          <a:p>
            <a:pPr lvl="1">
              <a:spcBef>
                <a:spcPct val="50000"/>
              </a:spcBef>
            </a:pPr>
            <a:r>
              <a:rPr lang="en-US" sz="1400" dirty="0" smtClean="0"/>
              <a:t>A </a:t>
            </a:r>
            <a:r>
              <a:rPr lang="en-US" sz="1400" dirty="0"/>
              <a:t>multichannel automated ground and sky-scanning radiometer manufactured by </a:t>
            </a:r>
            <a:r>
              <a:rPr lang="en-US" sz="1400" dirty="0" smtClean="0"/>
              <a:t>CIMEL </a:t>
            </a:r>
            <a:r>
              <a:rPr lang="en-US" sz="1400" dirty="0" err="1" smtClean="0"/>
              <a:t>Electronique</a:t>
            </a:r>
            <a:r>
              <a:rPr lang="en-US" sz="1400" dirty="0" smtClean="0"/>
              <a:t>, takes </a:t>
            </a:r>
            <a:r>
              <a:rPr lang="en-US" sz="1400" dirty="0"/>
              <a:t>measurements of direct sun, </a:t>
            </a:r>
            <a:r>
              <a:rPr lang="en-US" sz="1400" dirty="0" smtClean="0"/>
              <a:t>sky-scattered </a:t>
            </a:r>
            <a:r>
              <a:rPr lang="en-US" sz="1400" dirty="0"/>
              <a:t>and surface-reflected radiation at pre-determined </a:t>
            </a:r>
            <a:r>
              <a:rPr lang="en-US" sz="1400" dirty="0" smtClean="0"/>
              <a:t>(0.6 </a:t>
            </a:r>
            <a:r>
              <a:rPr lang="en-US" sz="1400" dirty="0"/>
              <a:t>– 1.2 </a:t>
            </a:r>
            <a:r>
              <a:rPr lang="en-US" sz="1400" dirty="0" smtClean="0">
                <a:cs typeface="Arial" charset="0"/>
              </a:rPr>
              <a:t>µm) </a:t>
            </a:r>
            <a:r>
              <a:rPr lang="en-US" sz="1400" dirty="0" smtClean="0"/>
              <a:t>wavelengths </a:t>
            </a:r>
            <a:r>
              <a:rPr lang="en-US" sz="1400" dirty="0"/>
              <a:t>in the </a:t>
            </a:r>
            <a:r>
              <a:rPr lang="en-US" sz="1400" dirty="0" smtClean="0"/>
              <a:t>VIS/IR band. </a:t>
            </a:r>
            <a:endParaRPr lang="en-US" sz="1400" dirty="0"/>
          </a:p>
          <a:p>
            <a:pPr marL="285750" indent="-28575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 dirty="0" smtClean="0"/>
              <a:t>Snow </a:t>
            </a:r>
            <a:r>
              <a:rPr lang="en-US" sz="1400" dirty="0"/>
              <a:t>Wetness </a:t>
            </a:r>
            <a:r>
              <a:rPr lang="en-US" sz="1400" dirty="0" smtClean="0"/>
              <a:t>Profiler</a:t>
            </a:r>
          </a:p>
          <a:p>
            <a:pPr marL="457200" lvl="2">
              <a:spcBef>
                <a:spcPct val="50000"/>
              </a:spcBef>
            </a:pPr>
            <a:r>
              <a:rPr lang="en-US" sz="1400" dirty="0" smtClean="0"/>
              <a:t>To measure snow wetness using proxy measurement of conductivity in snowpack. (larger snow grains are more conductive)</a:t>
            </a:r>
            <a:endParaRPr lang="en-US" sz="14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- Instrumentations</a:t>
            </a:r>
            <a:endParaRPr lang="en-US" dirty="0"/>
          </a:p>
        </p:txBody>
      </p:sp>
      <p:pic>
        <p:nvPicPr>
          <p:cNvPr id="1028" name="Picture 4" descr=" Figure 2: Optical head and robot installed at the Université de Sherbrooke (CARTEL site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6" y="1066800"/>
            <a:ext cx="2286000" cy="17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3053992"/>
            <a:ext cx="3579326" cy="172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PR-10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31" y="4776449"/>
            <a:ext cx="16082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R-22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53" y="4776450"/>
            <a:ext cx="160824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12353" y="6096000"/>
            <a:ext cx="3679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smtClean="0"/>
              <a:t>$270K is approved and will be funded through Defense University Research Instrumentation Program (DURIP) of The Department </a:t>
            </a:r>
            <a:r>
              <a:rPr lang="en-US" sz="1000" dirty="0"/>
              <a:t>of Defense (</a:t>
            </a:r>
            <a:r>
              <a:rPr lang="en-US" sz="1000" dirty="0" err="1"/>
              <a:t>DoD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pic>
        <p:nvPicPr>
          <p:cNvPr id="1035" name="Picture 11" descr="http://s.campbellsci.com/images/6-5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219200" cy="21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181636"/>
            <a:ext cx="27377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CS650 -</a:t>
            </a:r>
            <a:r>
              <a:rPr lang="en-US" sz="1100" dirty="0"/>
              <a:t> </a:t>
            </a:r>
            <a:r>
              <a:rPr lang="en-US" sz="1100" dirty="0" smtClean="0"/>
              <a:t>Measures dielectric </a:t>
            </a:r>
            <a:r>
              <a:rPr lang="en-US" sz="1100" dirty="0"/>
              <a:t>permittivity, </a:t>
            </a:r>
            <a:r>
              <a:rPr lang="en-US" sz="1100" dirty="0" smtClean="0"/>
              <a:t>and </a:t>
            </a:r>
            <a:r>
              <a:rPr lang="en-US" sz="1100" dirty="0"/>
              <a:t>bulk electrical </a:t>
            </a:r>
            <a:r>
              <a:rPr lang="en-US" sz="1100" dirty="0" smtClean="0"/>
              <a:t>conductivity.</a:t>
            </a:r>
            <a:endParaRPr lang="en-US" sz="1100" dirty="0"/>
          </a:p>
        </p:txBody>
      </p:sp>
      <p:pic>
        <p:nvPicPr>
          <p:cNvPr id="1036" name="Picture 12" descr="C:\Users\Tarendra\Dropbox\CREST-Symposium Presentation\Support\Caribou 1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71415"/>
            <a:ext cx="2011339" cy="26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45871" y="4395450"/>
            <a:ext cx="6096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-size image (43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9985"/>
            <a:ext cx="3171825" cy="42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-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36814" y="1676400"/>
            <a:ext cx="228600" cy="44196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2011681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9600" y="23622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6670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9600" y="3002281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3383281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37338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600" y="40386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4373881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9600" y="4678681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00" y="50292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53340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5715000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9600" y="6050281"/>
            <a:ext cx="89807" cy="45719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1" descr="DSC_00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49681"/>
            <a:ext cx="2968045" cy="410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3262" y="5410200"/>
            <a:ext cx="291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Mobile Temperature Profiler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029200" y="5486400"/>
            <a:ext cx="335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Measurements with </a:t>
            </a:r>
            <a:r>
              <a:rPr lang="en-US" sz="1400" i="1" dirty="0"/>
              <a:t>the surface-based radiometers on a </a:t>
            </a:r>
            <a:r>
              <a:rPr lang="en-US" sz="1400" i="1" dirty="0" smtClean="0"/>
              <a:t>sledge to </a:t>
            </a:r>
            <a:r>
              <a:rPr lang="en-US" sz="1400" i="1" dirty="0"/>
              <a:t>characterize the spatial </a:t>
            </a:r>
            <a:r>
              <a:rPr lang="en-US" sz="1400" i="1" dirty="0" smtClean="0"/>
              <a:t>variability.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304800" y="1249681"/>
            <a:ext cx="838200" cy="426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Data Logger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14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– Watershed Modeling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4929-C372-44E2-A4CF-F0D3E4D4F009}" type="slidenum">
              <a:rPr lang="es-DO" smtClean="0"/>
              <a:t>29</a:t>
            </a:fld>
            <a:endParaRPr lang="es-D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92175"/>
            <a:ext cx="6572250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6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1524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04800" y="838200"/>
            <a:ext cx="5257800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US" sz="2000" b="1" dirty="0"/>
              <a:t> </a:t>
            </a:r>
            <a:r>
              <a:rPr lang="en-US" sz="2400" b="1" dirty="0"/>
              <a:t>Snow is an important factor </a:t>
            </a:r>
            <a:r>
              <a:rPr lang="en-US" sz="2400" b="1" dirty="0" smtClean="0"/>
              <a:t>for:</a:t>
            </a:r>
            <a:endParaRPr lang="en-US" b="1" dirty="0"/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b="1" dirty="0"/>
              <a:t>  </a:t>
            </a:r>
            <a:r>
              <a:rPr lang="en-US" sz="2000" dirty="0"/>
              <a:t>Transportation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Hydro-power generation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 Agriculture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Wildlife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Recreation</a:t>
            </a:r>
          </a:p>
        </p:txBody>
      </p:sp>
      <p:sp>
        <p:nvSpPr>
          <p:cNvPr id="4102" name="AutoShape 10" descr="data:image/jpeg;base64,/9j/4AAQSkZJRgABAQAAAQABAAD/2wCEAAkGBhQSERQUEhQUFRQVFxgXGBgXGBgVFxoYFxgYFxcXGB4XHSYeFx0kGhQYIC8gIycpLCwsFx8xNTAqNSYrLCkBCQoKDgwOFA8PFykcHBwsKSwpLCksKSwpKSkpKSwpLCwpKSksLCwpLCksKSksLCwpLCwpKSwpLCwsLSkpLCwsKf/AABEIALYBFgMBIgACEQEDEQH/xAAbAAABBQEBAAAAAAAAAAAAAAAEAAECAwUGB//EAEYQAAEDAgQDBQYEAwMKBwAAAAEAAhEDIQQSMUEFUWETInGBoQaRscHR8BQyQuEjUmIVcvEHFjNDY4KSk6KyJDRTVHPC4v/EABgBAQEBAQEAAAAAAAAAAAAAAAABAgME/8QAJBEBAQEBAAEDBAIDAAAAAAAAAAERAiESMUEiYaHwE7EDQpH/2gAMAwEAAhEDEQA/AO1dQy2G3hM89p/dAYus4iO7zGxkcpt5qRNQiS/bZsb+Z80rDqDref3KCDKeZkvEAC9+nz28lbgsKGtaDrAnQ35XQ2KhkAHWJtNm336WtzCZ+Lc682PLW3y9UBlapl1EXF+kxqPFV1GjnY6fT6KulBHeGa3jF9+SsaAe7ItpG/I+IQECnlsbgb6nzG46hZnEeEs7VtYuhjW6A2me6Z5D6I5vEBmh35gPCet0JxHDNqgNg5XHaxnUcgbhSrPDH9qcQ2p2T2ODgWkSNiDceqH9k8SGVXEm3Zu8LFp+AVPF8K2kWgXht4PXe+vgheGVQDJ0vb46+Ci418R7QtdWdJPZwWwR0APgsnEcVDLCbkzfVtsvgbeaFxT2nQROl51sTdDkDnPj05yp5XYMw+LdnDpMaG4uI69Vo4fFsJ7zZnWTmPrrvpKxWwBt9PqrW0CBM+Ea/stRm3W+6tTNmhpn7/VA3VT8K3cU2jfc/Ieii2ozshmAe484nyhE/ggRLYb4gH43A9yqMHFZQ83lu2ny81rsZSjvM84+EaLJ4jJqOB1tcWGgjyhawpOAsBoJuUA1Gi3KHAC1QjQGxdG/JU8ZpBpEaRppF9vFTpx2L5kHM4i1juY8FTiiSRmkb+OwjpooAZ5aXH3ySYWiTqREAXCmTDiOVrecoQs1Ajr02QSq1J006bneekInEsAbSPNu3OUJnEADW8/L0+KtqVJaxptlEeM38EouwtKxPdjS8STyCao2Cdr7aaJUmaAam/SAtPBYPtXHK2QLkTFhbU6XQZrXH3Rf9la99oB35LdwGHZnqNcAwBwkmDlFxA21+Cp4zhqTac0xALwA8m5EH0nogv8AZqoQ18WktHx9/JdHiJDmAG5NjuLHNPl8FheyFIQ9xv3tIJsBqV0eJqCabQI74jloZE6aW81QQGty5TZpEW5IargxoBIAsSZ0EQd0fICDxmKDWzmDOpICowON4Bpp5mi7HAG2nP8A7vRZg4Y7MwHUyLf3SYuL2n0R2O9oaeWo2XOL40FtG3MxuNll432oe8tLWhuXTckwRJ8ioJ0+FsOYOJGV28eQgkdUyz3cUqEl2a51skoY7GljCRu0yQRrB3EKypDZLiI3kX8uqFxLm0wHsDgRrMw5p/mzb+CKpYV7iH1WA7hlg0Tz1JPiqA21WxmDiXfyjM+G8pEmTEkhSqBsfkIPqi6uOyyO4PMk28ggMVXMaoGbi3WBt1AuPNWVSSB3r7TDR9+So4bhc/5pdrF4aOlt1p0sE1huI00gecoAfxEwW2cDcNk23EixmDupVeJEiQ3zJF48PDdKqO8XtdziYl3Pr08igmZbzZtyJ/SbAi/WPegxKpDiToOt1Q86RB+XipVBc3GsffRD3B9/osrmmxHdOZ1o318NE9NzHj/SNZt3pHnohnAveLus2bGDMkbffuQZHeeCXmIuJJuNydzz6Ko26eBZH/m8MDrd1T4hiLfTpwB+NwoteXPG8/yeqxDhAG5ialth8IQjmtLgQ6rsJ9bpkavTqjSZYfjML0/iOHhq3mFM1DeMbh5G3aDzmWrkzhm/zVd41It8VS+kyTLqumkT56eqrLoMXUAOY1aLyTtUpu9JlTdx0uIyPEQbSJtvzXO06bLhrqgsLZYFtNvDVaOFMtknMZME3HKRKgPL3HQwN/G4PvVbq5cLzbToFTOn35Kyk8N1k3O/MaIEWgNndDOdcjY/EI6qwkNIuB87IMjNY2vfe0e9IKmuJuJ+/wDFXNGkmyjYXFxy19/3upnUT6ba/VKRY3EEEZSQduY+5RNLHuGa/wCaJOk7mOW6CZc26/fxVhNhew+qC1mIO8mb+Mf4rQxmJDqbWiO6ZnfT1hZrBaZNloVmfwWWAOc+Ok8tEG57KvaKbrEkuOgk2At0W3ii7s5LXS2HNsD+W+xPI+9AexzJpO3/AIhP/SFvV2W5FUZdfH5h3YkgeqhSa1zS2oA7e4kD6KvD0GkEECz3wfcfvxVtKiQReBETsYOiDjMdRAe6DF3ERaO8VSaQiAINr+qKxxio+ebuv6ihHu18AoB3nLzBSTdmT19EkHZ4jGCrUDommw217x81q1+ICAZCxMWchytaAPy5ZJjzO/VBGo7cx8lRbj8QXOmbqtkO5yTPlvPohXHw+z1+7q3CPcSbx5+fNRWvwTMGvzOJAcWjYDf4lCcZrS9veMCxPR+l/EEIXDPdLu9q7zJt1+4UOJ03BpmCdJmdxzvP1VQTicQ6AKIho7txLo532WU7CVXGSCbrYpO7o8AnlZ0Yj8C+fyn9+azcSw9o5ri5oGXR0ekrreZXNY50Yh5LT+jz7oVgkMPTY3N2lQl0hpIjTWe8Y16qt3De+8Co8FrXGxMmJN720526qdWo3s2Ni7S71Ij4FEP4j36kO7hD4BH8whvxC89vcnj7/wBvRJxfwoq4YMLmurVTAtMiTA173JD0qBeSc9RoaP5iSdBJE9VpYys18/xRlIs0tM90c8us/FB4bFZM1xcQN92nfoCrzerz9/37JZzOvsVLh7iB/FfkylxcTcQYNtdTCsw+Akl/aO7MAmZ/libG+6VWuHOcSQM7cu8NMgxYX/LtJvdRpVcjYBbYGDlkEuLTl7w2ynUKb2ucIVMA4yWVHZSHGdhFyIiVS3COA7r5aYg2gRJO1tNNdOYR1LHhzYc4Ncc4/LsQ0D8o0tyQ4cIawOgAkl0WkiIv+mANp11V5673EvPOaor0zA/iTa8RMxyIB6q/ANIZd2bUTqY/YW80+JDQA0ZS7SQ2ABpFgL6mY0TcJ/0ZnTM7zuV1l2eXLqeReUhvkeWn3byQTaWpOmw5/fyWg5pcImI1H15oGu0gQI15+SsZCFp3tMKYBA5wU5pAxJvH38EsgMX+X+KpFtFjiIaCQL9PRXYanJuJA1+EI/g+Ka0Q6w22nmPKylhMQC9wizjbyJ+qBYXh7KhIAIAGgkx70bh+Ab5pHKProi8Hw8NMgny5TZHEd4HxHz+Sor4ZSNCmRmNzmMW2j5LRpY8x3r9fvVCPTNCoVN0dpJ1JI841jTTZXsxAEGPHxVIanIUGNi+BZ3OOaMxJ05mUMPZ1/wDM3SN10BCYhUYn+bjQILjO/JOtgNSUA9SoJMxa8/D4LMrVASZKnTpGo4iwIAOlk9DhhJfBHdMb8tVFAsqxyMG9uaTa1yDYx68lW5hmT9ynDTOo38/uUCpVe9YwNeQ3WicO17XZYkAmdT8Vm9sCQTrMe5WOqQDk3/MPHVAfQIDRfZTLuQQzdG6aAeitc5VlE1TosPEUc9erJMNDSYG0NHd83bx8lqYnFNZrqdFmtxwp1q7gSC5rACLR+U6+AK59259Pu6cSbN9khw1kZpOUAmcvehrmgiJga81H8Cwy4EhgzGcgkEbRMb80XV4wC3vFxflcN9S5pF/AeoVTMc0uzlzmkggxJgzZzbyRc225mV59/wAnnf38PTn+PwC/CMuGOcdzLYt5EpOwgzU5nvC1tO8W252CJxTw6MlRznEOBzAthogiCSdySlh8awCHE/lyk3MZXZ58zaPPouvq69Mscsm2VF/D2hrocZa7JGW3jM2sOX1VFXANFs0uGoNhYxAM39yMOIplpIdBL8+UzJAJ3nkdeiorVKZLn5rk2A0BNzJOsdFJevnSzn4V1+H5HOuYa4tB5u2tPrtZPicAGnKXukWAymPfPkmxeMbULiDEOlpnUbAg+Ueasx3EhUB/igiSQ0g+6Y5pvX07+/hc584bFYUDugkubd3u2uZCfg8mnBtlJPUySfvxTdswVHRBcQWhskwSMpJ56nfVWcIYezkEgOcT1mSt822eXPuSew2o6LRfdZmLaCeUbc1pmmLmQLfYCzcSwS68yfr9FuOYTxt8NOi0KeE/hlwMbRzlChtzuNvmpNJIjS+noqRZToktGpmY5/stHg0h5tMSJ5clTgcOToJNudvot7h3AYlznXknkBqqC6boGyk9/LmFnY2trrlH/V+3xVuDxIgAmx0PKdlw/m5vXpdP47mjwZUoT0GSAd1IsXdzRThqlkT5VRABMWq0tTtYgr7JJXEJKDmuCmXuJ3b81o4TWqf6j52WPhQaVQAQc1iixjXNbUNvzm2vLkoM6pMa66hVOdcXO/2EjWiQeungq2jSJ+SKfMQTFvXX4Ji4mbc/AQptp7aTvrKjUZBjYIDo7rJ6e9Ijr96pOxHcHIQqPxhJgNVROphQ+51Cx6eG7Su8Ot+UXMaMnXy9VvNedMvvWRXpFuIf3HkEAkgGAA3aOTo9yxZ4uNy+2rXYFmYAZhmiztedoEQhm0xmbm0naNNLI3D8SBIgV3lvfJLJcBDm2ubE+GiHdUa93dbXJaQHAUpjyBN94Ot7rlxb866dSfAqpgmZnd5xiAYAkzMwhzg2Ek3gtkAAF1zEGeo81bVxVTNULKWIBcQQezc3SZ0NtVVSxFUZop4gOIAzdm6dZ12spJ3n/C3jTswLLkk5clrAuEGDImNTz0UWYCmQbvsJu0TqBYA3N1fgazxmdUZiZLYBFNxdMjnG1tVI4p4LnBuKLi2AXUnAzLbbwIGqfVtn7/Sz05oKpgRsTEE3ADpbA0Ft1U3CDLmm/ei27QCPMz6e4vFVyXg5K4Iu45HASNCDsNbbIetihnOUPghwbDSbXAA2Avtot/Uz9OojBBt8xuS0ADcBp+ceSO4XBpNt/PfxcYQGJxsCAXyHF12QbtguH/CfcbrX4LwyqcMwtYbgm5A1JjW5Wudzyx1m+Fjn2ILb6LNri/XUb8/3W7h+D1ZGYQBrGvip0/Zgk96b7Da/PVaxhzVBuZ1m5iZt67abK7FcLNMMn8xJPQRC7PBcCazYSsr2zAa2nGpzfKVQd7O4Idi0mJvp4rWxGFD2luk/Y8UJ7Ms/8NT8PmVqimrZsHEcUwFTNBdljUag8j1CXCeH1LNJzACNNOp5/NdBx8iIcLiCCNRJ+FldwktLO62B5yZnWfBeX+G76f8AV39fjflLD0Moy3Mc9VZkVpZdPkXqcFGVOGq3InyqopLEi3krsqbKoBzSJMEJIl1EHc+9OiuGxLCxwO/u0+KqNVxt/MZtuVbjR/EP3qFXh8I46TqoeyptObWnTxPwRlDBSOXjf7KKGGDOp5x9/YVoo3jb7KKBy3j7jkqK2HHrutFze9be2m6vHDRml17addz0QYppwOht5q51I5ZDbi4A6epRuKoBuSAYLhr12UKmDcMxLicxkTAgAEEW0sY80IYVQ4AFsHcgDn16BU1KjG3h4OQ20h2gibFvuVdSQIdbNaRceXlKbiVM9nJ2ED3hKkF8DosDGtyO7QgAuJGgOnNA8OblxWKAY538SYbyBg6eJ6ojgmJJqMaY1j36I3hmMDsXiGhjGFueS3V0Ed53VX4Par6V7ijVN7za3SwK0m8OaYOUj3+qwG4mtsavud9EXS4i6RLnXsReRO4VZaNbhwH6SfCT81OlgWG5Y4eMz7plUcM4oK+cQWhupm1jBv5LXBaLfuo0y8fwtvZPDWuLi1wbBOpaY3WVwrh5oYan3Hdo2YkGBJM5t4MiwBOhGkjo+I1A2hUeIEU3uB8GkiEB7PcTFaiyo+AXNnpYwdfJEU/hH4kDtGU2sEgxmc4yCHAZ2NiziByzE3IW0KYEAC3oFAVWh195ItOnzVtTFARtMGDbXpqinbSCl2SnTqAiQmqOuABJRDZFynt0Y7KOT/8A6rrA3xXI+3JOansYd7pCVY3fZpsYWl/d+ZWpKzvZ4gYal/d+ZWjKox+MjvaEiBfYQSruEWkERIEeUz8Vfxd38Gp/dKJLZI6KYu+CqU5jof2KTqPJOTcC/wAk7yYMC8WnSVUUlhTZVMZ40EnkYA8Sb+m6tiBeFEDEJQijTCqNIzoI8/WyoqhJWliSK5NvBsolxHQbJYL8rgBbMY5/YXaVuHMcIygeEj4Lm6vs1UZPelpdI1NuvW6gjhcJrYAneZ9EwID4kECbyPO3mpM4CWkZnEjlcE9JRdP2fp37tQzbYR1BI8eaigXObraepE35/sl+IZu4eUx9+i1R7JUtnVB5t+ijU9k2gWzO6TB9ExNc9j67DGVxJDhNoEX0QWPx8OsZNobsB18TdaXFsC1gb3SDnAvOl+ei5/iVGK1V0Q3M0DoIH19FQZQ4mIMsBmxkT59P3Q2NxAeABYOInrBH0Se5p2223+/FC1iMogfqj0Skdh7NYB9RvdbIh17ba/ELOHFKrTiy4QKUtZILQ4QTYk3Nhccwq+CcTex7A0xJixIs6x36onGY8lmLBOYUxIE2Gtumiz5PDEw3tCaXeJquaQ0QT2hnUwM1tlfT9uGfyVYH9EfErIJFSAA0uN9xtpqOqnVwhb3nR1Ou39/otaOjwntCcQCKVHEOyie7SLo+qrHHw4d5uI1P+oPhzQ3A+PZXhpqGmwkS4SDe02OwK6ujiGszClUzsDjldzmDp4ysb5xrPGuX4nxs1KD2N/EFzhHfoFrIIPW2iv8AZym5tKm2/wCUXM77ro38WjYm14MfHyuqnsJmpcXv1i0arcZqBqDKWuJloBm41JgnmVGpwSoTIqQDoJdYbKx9O5duQB7p+pSfxAh0baQdPmokQ/sOrp2nq5R/sGrf+ID4lytp8RBc5oOlz+8feiccR1kkf/nw8fiiqG8AqwR2gE9XFZXGPZ6tmaGA1LTItBmIlxWz/aIE5iZInUx08N0jizNoI2FtRoYFjfn8kA/DvZchjM73NIaLCLHe+hVlX2eePyVT5kj4J28Tk6zIAjfkbn18QqqnFzygi24+luh6IIY3glQMcc5daY70nT3qJ4LX1zSOjzvpqr6fFyNXAyTAmPAf4K4cTJJ6bGdTpqIQBUuEVzqT/wAcop3Cn6uqhkC/ecffGisplz3uLycg/KASNDc25QtLD4NlxafCDB2ndMGdR4VLo/EOnWGyDytJWlhsE1uj6jvF37Kh3Azmlj8u4tcIupgDEh0O56j3KgrMOXzUO2HULNr0cS2S1zHjYZQD9EPkxL7OptaR+qRz8UG4GdUlTTY9oEwdNP3TKjRDVHKdykHndTBREMloN/FO0R4J3OSCCNTERt3QCSZ0j4qvh/EmVmZ6ZJExcEf4+OivhRbTjRBke09MFtMxftG396r4n7K0qod+ZrjF9RbS3kPctXGYMVAA6YDg61rj/FXhBwdT/J89s5KrTsJBHvglBP8AZWrTq02uLCXEkQTFmmdQvSVlY7hb34ilVluWnMi8yQ4eG4UxXE8O4DWdUp1g2aTXAzItlMEwrcRgajGY5xpmKklvN2ukXOq6TE4d9DBPaSAR+ppP6nD3WRFWqGsoSdS3pu2UqPKsFgar6kUmkOEkyQ2LX/PprutX/NrFOEOggbGo0356r0x+Fabua1x2JEmPE3T08KxogMbHgCmK8erUnh7muaGlpg30OkBd17L0j+GaTPeJPrA+C0sV7HYaq4uLHBxIJynyGuiMo+z2UBrXENFhzUxdDEHr6fRZNfiuQvBZUc0EZS1oMktBMabD48wui/srNYPOXfkegjbn7uaya0tqVGm8PAnT9FO/qpCmxBkaG46W8byic/8Ad9yGpOawdo5wa0OIIEmx/WQNbuE+PRaWANKsCWODoMGxgHlfxVQG6Ly1hnW2qY02kDuNgaQY+C0n8O5NBHuVDqbdCCPNRQYo0/8A0/cUxwtOSe8J5Rbwt1RnZNPNI4cc00BvwVMmxcNo29yZ+Aa4RmGu7dvr1Rn4XwS/B/dk0CM4UzXMJ9PHqdPcps4fGhbA2BhXHC+KY0Op9yaBqvD6p/KWtgi8knwU6GEqg3c48pcOWn5eas7H+pSFN2zvUppi3BMqCc0i/Obc0Z2zhsD6fFAAP5+ql2j/ALhXTGi2t0T9os0V39fcFIYh32D9VdTGhnCSA/GHp6pJq42E2UFSTEKsnypQlKkEEQUpTpnFAkilKaCgdNCHxWGLtCr2mB3tkGP7WT+HIH6nMHr+y4n2twfbVKLqTg4hjWkGQ1padTOs5tuXVdzxym6rTYKcO77XG4FgDcT4hYeK4GWNBJm+2yljXPV5ux0fB8Yx9NrQczmMaHGCLgAE3F7hHABcdw+uaclp1RZ4077+qmp7upkAbR7lVObmG+4u+YHx8NeZPEXG5M+VgpnibuaaOnDhoFw3HKRNXHOc4/w+xhskDvtg7/0rSHFnjQrn8Viy+pXmR2lTDA5rGGMcXF3x8CFdQR7BezVanW7d7mhmUiASXEkCJsB1np5rvsn3qszglUCkPL/tCPe+R3LdYlJMa66vV2rgFXWoBwuFGm6NyemquzKssyvw2LtM9N/3QZBW6HSqa+EDvHmFmxrWRmIT9uVbWwj2/wBQ6C6HFULKrRivFTGK+4VGZItCAkVgdgnhp2Qpb1KWU81QT2TeoS/DjZxQuYphVdzQwX+HOzkxov6FUDEO6KQxZREyx38qSQxiSAjEMqtswSOlz5qNLGPFna/evJaElDfgs35t+XwBWkQwuMObvwJ6o53RBDhjRGUwBpv+6NaefvVChCuxTpiPkjExphEUZnQYN9kJiMa5gLnGBbbTx5rRyIbFYAPiSfCYB8UADuLxBzTMb7KzjWMIoVT/ALN3je3zUWezzA7NAPjc26ym9oqUYSqBbugDzcEUDw3ieXBNqP1bTJPi2RH/AEoWhxCpXptqADI9gIDbuzT108LrH4nTz4BzAW/w6jyQT/JUcYtoYj3p/Z+t2NCkCabA4uc7O4NAkEgXi87KVB1DhrjqD4mT6I9uAEau90fJBcY9pGU6JfSfTe6QA3MHTJg/lKtp8fp9ycRhv9oM8QIP5LmTMa7SngFjCt/r+/JP+GZydy+7ISrxymXtDK+GyT3szpdH9MGJ11RzOL4PbEUh/vNQZ2Ow1TKeyuf6gR4rK4nhn1H1HNY8GoW2NwC1uTUWNl1P9q4T/wBzS/42rJ9ofaKnRp56FahVggFmYZoP6gQ7nG2iA7h7qgZTIIADBmY60nKIMwSIvbw8yvZ3jnbVKzDlmm4N7swdbi9x1sua4Z7QjEUiXOptcZbAcLEiwueqj/k5wWTE1pIJa3JY63mR00HikHoiWVOExeqHASKaVEsk6nSI2QSBB0+qHr4NrtQJ57q+nRDRAAAGwUkVlu4UNlU7AEbrYLVEsWfSusR1Jw2VbnmdCtt9NVOoDkpi6yO2ClnR78CDsh3cNGyhqmycNHVMcG4b+9V5HDUILDSHNJRDyEkHR5gmGuygSmldGFpQVWu8PgXB6WA+aJL1XkHU/fTVFWsdITVqUg7e8fBMDGnqma4/qjy/dEMAeYTOBOirqUzmGWzd/lHL9kSyAgFh24jzWbx7B1X0nhomQLC5MOaYA8ua3ZUag80HkOI9l8VVxNRzKLy1tR3ePcBlxIAzEZha/iuw9mfZ0ChGIoN7XM6czAbE2udbDquozuO4HgPqq5IgEkzb7jwQcz7T+zIfQIpUGh+Zv5WNBjN3tBpGq12+z1GI7Cl/y2/REupHvQ2HGwdmJHiZED3FSFIwZM6QIFrCYhFVM4BRH+qpD/cZ9FP+yKA/1VH/AJbforJIAuY8Cf3U3Enyv4+iIodw3D6mlR86bfopt4Nh3Qexokf/ABs+itjNqPvzUaTjy0EAG3rdB5pi/wDJ/iW5HdkDEzkcC6ZsSBc+XNaf+Tzhr6WLqBzHtApfqDhfMzSfArvaTg5oIBE89U4JG3qguJhRZVB3UXD7KHfhzqD9UBlk8oVriNb9ZH3dRdio0a42n9PzKAyUpWfh8eXA5muZeBLT77IoTz9EVaSmBCjKUoh3JoTSmlFLKmyJ5TSiImmq3UVdKRUxQb8IkikymGpylKSS0hSlKSSqlKUpJKIUpSkkqElKSSBkkkkCTJJKBQkmSQSTJJIFKUpJIIkqJSSQRL03apklFTDk4ckkqJB6lKZJESlNmSSQPKRKZJA8pSkkgRKZJJFf/9k="/>
          <p:cNvSpPr>
            <a:spLocks noChangeAspect="1" noChangeArrowheads="1"/>
          </p:cNvSpPr>
          <p:nvPr/>
        </p:nvSpPr>
        <p:spPr bwMode="auto">
          <a:xfrm>
            <a:off x="63500" y="-830263"/>
            <a:ext cx="2647950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04800" y="3716143"/>
            <a:ext cx="67056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40000"/>
              </a:spcAft>
            </a:pPr>
            <a:r>
              <a:rPr lang="en-US" sz="2000" b="1" dirty="0"/>
              <a:t> </a:t>
            </a:r>
            <a:r>
              <a:rPr lang="en-US" sz="2400" b="1" dirty="0"/>
              <a:t>NOAA needs information on snow </a:t>
            </a:r>
            <a:r>
              <a:rPr lang="en-US" sz="2400" b="1" dirty="0" smtClean="0"/>
              <a:t>to:</a:t>
            </a:r>
            <a:endParaRPr lang="en-US" b="1" dirty="0"/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 Predict weather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 Monitor climate change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/>
              <a:t>   Make hydrological </a:t>
            </a:r>
            <a:r>
              <a:rPr lang="en-US" sz="2000" dirty="0" smtClean="0"/>
              <a:t>forecasts</a:t>
            </a:r>
          </a:p>
          <a:p>
            <a:pPr marL="228600" lvl="2">
              <a:lnSpc>
                <a:spcPct val="150000"/>
              </a:lnSpc>
              <a:buFontTx/>
              <a:buChar char="•"/>
            </a:pPr>
            <a:r>
              <a:rPr lang="en-US" sz="2000" dirty="0" smtClean="0"/>
              <a:t>   Issue </a:t>
            </a:r>
            <a:r>
              <a:rPr lang="en-US" sz="2000" dirty="0"/>
              <a:t>flood warnings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53200" y="1219200"/>
            <a:ext cx="2286000" cy="4953000"/>
            <a:chOff x="6705600" y="1752600"/>
            <a:chExt cx="2286000" cy="4953000"/>
          </a:xfrm>
        </p:grpSpPr>
        <p:pic>
          <p:nvPicPr>
            <p:cNvPr id="19" name="Picture 13" descr="snow_reservoir1"/>
            <p:cNvPicPr>
              <a:picLocks noChangeAspect="1" noChangeArrowheads="1"/>
            </p:cNvPicPr>
            <p:nvPr/>
          </p:nvPicPr>
          <p:blipFill>
            <a:blip r:embed="rId3" cstate="print"/>
            <a:srcRect t="3030" b="15151"/>
            <a:stretch>
              <a:fillRect/>
            </a:stretch>
          </p:blipFill>
          <p:spPr bwMode="auto">
            <a:xfrm>
              <a:off x="6705600" y="1752600"/>
              <a:ext cx="228600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20" name="Picture 14" descr="reservoir1"/>
            <p:cNvPicPr preferRelativeResize="0">
              <a:picLocks noChangeArrowheads="1"/>
            </p:cNvPicPr>
            <p:nvPr/>
          </p:nvPicPr>
          <p:blipFill>
            <a:blip r:embed="rId4" cstate="print"/>
            <a:srcRect t="12134" b="5961"/>
            <a:stretch>
              <a:fillRect/>
            </a:stretch>
          </p:blipFill>
          <p:spPr bwMode="auto">
            <a:xfrm>
              <a:off x="6705600" y="4267200"/>
              <a:ext cx="228600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1" name="TextBox 20"/>
            <p:cNvSpPr txBox="1"/>
            <p:nvPr/>
          </p:nvSpPr>
          <p:spPr>
            <a:xfrm>
              <a:off x="6858000" y="3852863"/>
              <a:ext cx="19812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Seasonal Reservoir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1800" y="6367463"/>
              <a:ext cx="22098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Man-made Reservoir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553200" y="2743200"/>
            <a:ext cx="2286000" cy="2971800"/>
            <a:chOff x="6705600" y="2743200"/>
            <a:chExt cx="2286000" cy="2971800"/>
          </a:xfrm>
        </p:grpSpPr>
        <p:pic>
          <p:nvPicPr>
            <p:cNvPr id="24" name="Picture 2" descr="http://feww.files.wordpress.com/2011/01/ims2011012_usa.gif?w=512&amp;h=512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2743200"/>
              <a:ext cx="2286000" cy="2511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5" name="TextBox 24"/>
            <p:cNvSpPr txBox="1"/>
            <p:nvPr/>
          </p:nvSpPr>
          <p:spPr>
            <a:xfrm>
              <a:off x="6858000" y="5376863"/>
              <a:ext cx="19812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NOAA IMS Product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553200" y="2743200"/>
            <a:ext cx="2286000" cy="2960688"/>
            <a:chOff x="8153400" y="2743200"/>
            <a:chExt cx="2286000" cy="2960132"/>
          </a:xfrm>
        </p:grpSpPr>
        <p:pic>
          <p:nvPicPr>
            <p:cNvPr id="27" name="Picture 2" descr="flooding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53400" y="2743200"/>
              <a:ext cx="2286000" cy="25125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8" name="Rectangle 27"/>
            <p:cNvSpPr/>
            <p:nvPr/>
          </p:nvSpPr>
          <p:spPr>
            <a:xfrm>
              <a:off x="8442325" y="5365258"/>
              <a:ext cx="1601788" cy="3380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March 13, 2011 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66270" y="1447800"/>
            <a:ext cx="8686801" cy="3811396"/>
            <a:chOff x="266270" y="1676400"/>
            <a:chExt cx="8686801" cy="3811396"/>
          </a:xfrm>
        </p:grpSpPr>
        <p:grpSp>
          <p:nvGrpSpPr>
            <p:cNvPr id="52" name="Group 52"/>
            <p:cNvGrpSpPr/>
            <p:nvPr/>
          </p:nvGrpSpPr>
          <p:grpSpPr>
            <a:xfrm>
              <a:off x="266270" y="1676400"/>
              <a:ext cx="8686801" cy="3811396"/>
              <a:chOff x="266270" y="1676400"/>
              <a:chExt cx="8686801" cy="3811396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029325" y="1685925"/>
                <a:ext cx="0" cy="3771900"/>
              </a:xfrm>
              <a:prstGeom prst="line">
                <a:avLst/>
              </a:prstGeom>
              <a:ln w="2857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51"/>
              <p:cNvGrpSpPr/>
              <p:nvPr/>
            </p:nvGrpSpPr>
            <p:grpSpPr>
              <a:xfrm>
                <a:off x="266270" y="1676400"/>
                <a:ext cx="8686801" cy="3811396"/>
                <a:chOff x="266270" y="1733559"/>
                <a:chExt cx="8686801" cy="3811396"/>
              </a:xfrm>
            </p:grpSpPr>
            <p:sp>
              <p:nvSpPr>
                <p:cNvPr id="59" name="Rectangle 2"/>
                <p:cNvSpPr/>
                <p:nvPr/>
              </p:nvSpPr>
              <p:spPr>
                <a:xfrm>
                  <a:off x="266270" y="4610109"/>
                  <a:ext cx="1791129" cy="93472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49"/>
                <p:cNvGrpSpPr/>
                <p:nvPr/>
              </p:nvGrpSpPr>
              <p:grpSpPr>
                <a:xfrm>
                  <a:off x="266270" y="1733559"/>
                  <a:ext cx="8686801" cy="3811396"/>
                  <a:chOff x="257170" y="684525"/>
                  <a:chExt cx="8686801" cy="3811396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257170" y="3124321"/>
                    <a:ext cx="8305801" cy="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Oval 64"/>
                  <p:cNvSpPr/>
                  <p:nvPr/>
                </p:nvSpPr>
                <p:spPr>
                  <a:xfrm>
                    <a:off x="3339094" y="897003"/>
                    <a:ext cx="1143000" cy="3693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Satellite </a:t>
                    </a:r>
                    <a:r>
                      <a:rPr lang="en-US" sz="900" b="1" dirty="0">
                        <a:solidFill>
                          <a:prstClr val="black"/>
                        </a:solidFill>
                        <a:latin typeface="Tw Cen MT" pitchFamily="34" charset="0"/>
                      </a:rPr>
                      <a:t>Data</a:t>
                    </a:r>
                    <a:br>
                      <a:rPr lang="en-US" sz="900" b="1" dirty="0">
                        <a:solidFill>
                          <a:prstClr val="black"/>
                        </a:solidFill>
                        <a:latin typeface="Tw Cen MT" pitchFamily="34" charset="0"/>
                      </a:rPr>
                    </a:br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(Microwaves)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63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200642" y="2324826"/>
                    <a:ext cx="1325564" cy="400110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0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HUT Snow Model </a:t>
                    </a:r>
                    <a:br>
                      <a:rPr lang="en-US" sz="10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</a:br>
                    <a:r>
                      <a:rPr lang="en-US" sz="10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(or Improved CRTM)</a:t>
                    </a:r>
                    <a:endParaRPr lang="en-US" sz="10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64" name="Text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1494" y="1524225"/>
                    <a:ext cx="847725" cy="408623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900" b="1">
                        <a:solidFill>
                          <a:schemeClr val="tx1"/>
                        </a:solidFill>
                        <a:latin typeface="Tw Cen MT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</a:defRPr>
                    </a:lvl5pPr>
                    <a:lvl6pPr>
                      <a:defRPr>
                        <a:solidFill>
                          <a:schemeClr val="tx1"/>
                        </a:solidFill>
                      </a:defRPr>
                    </a:lvl6pPr>
                    <a:lvl7pPr>
                      <a:defRPr>
                        <a:solidFill>
                          <a:schemeClr val="tx1"/>
                        </a:solidFill>
                      </a:defRPr>
                    </a:lvl7pPr>
                    <a:lvl8pPr>
                      <a:defRPr>
                        <a:solidFill>
                          <a:schemeClr val="tx1"/>
                        </a:solidFill>
                      </a:defRPr>
                    </a:lvl8pPr>
                    <a:lvl9pPr>
                      <a:defRPr>
                        <a:solidFill>
                          <a:schemeClr val="tx1"/>
                        </a:solidFill>
                      </a:defRPr>
                    </a:lvl9pPr>
                  </a:lstStyle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Brightness </a:t>
                    </a:r>
                    <a:br>
                      <a:rPr lang="en-US" dirty="0">
                        <a:solidFill>
                          <a:prstClr val="black"/>
                        </a:solidFill>
                      </a:rPr>
                    </a:br>
                    <a:r>
                      <a:rPr lang="en-US" dirty="0">
                        <a:solidFill>
                          <a:prstClr val="black"/>
                        </a:solidFill>
                      </a:rPr>
                      <a:t>Temperature</a:t>
                    </a: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3076571" y="3276601"/>
                    <a:ext cx="1600202" cy="3693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Gridded Snowpack</a:t>
                    </a:r>
                    <a:br>
                      <a:rPr lang="en-US" sz="900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</a:br>
                    <a:r>
                      <a:rPr lang="en-US" sz="900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(Daily)</a:t>
                    </a:r>
                    <a:endParaRPr lang="en-US" sz="900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66" name="Oval 64"/>
                  <p:cNvSpPr/>
                  <p:nvPr/>
                </p:nvSpPr>
                <p:spPr>
                  <a:xfrm>
                    <a:off x="351161" y="897003"/>
                    <a:ext cx="1143000" cy="3693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NCDC </a:t>
                    </a:r>
                  </a:p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(Met. Observations)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6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95543" y="2334132"/>
                    <a:ext cx="762000" cy="36933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</a:rPr>
                      <a:t>SNTHERM</a:t>
                    </a:r>
                    <a:r>
                      <a:rPr lang="en-US" sz="900" dirty="0" smtClean="0">
                        <a:solidFill>
                          <a:prstClr val="black"/>
                        </a:solidFill>
                      </a:rPr>
                      <a:t/>
                    </a:r>
                    <a:br>
                      <a:rPr lang="en-US" sz="900" dirty="0" smtClean="0">
                        <a:solidFill>
                          <a:prstClr val="black"/>
                        </a:solidFill>
                      </a:rPr>
                    </a:br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Model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68" name="Oval 64"/>
                  <p:cNvSpPr/>
                  <p:nvPr/>
                </p:nvSpPr>
                <p:spPr>
                  <a:xfrm>
                    <a:off x="3245886" y="3883892"/>
                    <a:ext cx="1235075" cy="36933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Snowpack </a:t>
                    </a:r>
                    <a:b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</a:br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(High Resolution)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69" name="Oval 64"/>
                  <p:cNvSpPr/>
                  <p:nvPr/>
                </p:nvSpPr>
                <p:spPr>
                  <a:xfrm>
                    <a:off x="351161" y="1608133"/>
                    <a:ext cx="1098663" cy="36933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>
                        <a:solidFill>
                          <a:prstClr val="black"/>
                        </a:solidFill>
                      </a:rPr>
                      <a:t>Krigging </a:t>
                    </a:r>
                    <a:br>
                      <a:rPr lang="en-US" sz="900" b="1" dirty="0">
                        <a:solidFill>
                          <a:prstClr val="black"/>
                        </a:solidFill>
                      </a:rPr>
                    </a:br>
                    <a:r>
                      <a:rPr lang="en-US" sz="900" b="1" dirty="0">
                        <a:solidFill>
                          <a:prstClr val="black"/>
                        </a:solidFill>
                      </a:rPr>
                      <a:t>(Gridded Maps)</a:t>
                    </a:r>
                  </a:p>
                </p:txBody>
              </p:sp>
              <p:sp>
                <p:nvSpPr>
                  <p:cNvPr id="70" name="Oval 64"/>
                  <p:cNvSpPr/>
                  <p:nvPr/>
                </p:nvSpPr>
                <p:spPr>
                  <a:xfrm>
                    <a:off x="1714743" y="2286001"/>
                    <a:ext cx="1119583" cy="507831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Snow temperature</a:t>
                    </a:r>
                  </a:p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Snow Grain size Snow Density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71" name="Rectangle 14"/>
                  <p:cNvSpPr/>
                  <p:nvPr/>
                </p:nvSpPr>
                <p:spPr>
                  <a:xfrm>
                    <a:off x="257170" y="684526"/>
                    <a:ext cx="7258543" cy="38112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Oval 64"/>
                  <p:cNvSpPr/>
                  <p:nvPr/>
                </p:nvSpPr>
                <p:spPr>
                  <a:xfrm>
                    <a:off x="4629575" y="894075"/>
                    <a:ext cx="1283586" cy="3693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Satellite </a:t>
                    </a:r>
                    <a:r>
                      <a:rPr lang="en-US" sz="900" b="1" dirty="0">
                        <a:solidFill>
                          <a:prstClr val="black"/>
                        </a:solidFill>
                        <a:latin typeface="Tw Cen MT" pitchFamily="34" charset="0"/>
                      </a:rPr>
                      <a:t>Data</a:t>
                    </a:r>
                    <a:br>
                      <a:rPr lang="en-US" sz="900" b="1" dirty="0">
                        <a:solidFill>
                          <a:prstClr val="black"/>
                        </a:solidFill>
                        <a:latin typeface="Tw Cen MT" pitchFamily="34" charset="0"/>
                      </a:rPr>
                    </a:br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(Visible/Infrared/MW)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sp>
                <p:nvSpPr>
                  <p:cNvPr id="73" name="Oval 64"/>
                  <p:cNvSpPr/>
                  <p:nvPr/>
                </p:nvSpPr>
                <p:spPr>
                  <a:xfrm>
                    <a:off x="4781542" y="2418771"/>
                    <a:ext cx="990598" cy="2308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Snow Wetness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cxnSp>
                <p:nvCxnSpPr>
                  <p:cNvPr id="74" name="Straight Arrow Connector 17"/>
                  <p:cNvCxnSpPr>
                    <a:stCxn id="72" idx="1"/>
                  </p:cNvCxnSpPr>
                  <p:nvPr/>
                </p:nvCxnSpPr>
                <p:spPr>
                  <a:xfrm flipH="1">
                    <a:off x="4554430" y="2534187"/>
                    <a:ext cx="227112" cy="316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Oval 64"/>
                  <p:cNvSpPr/>
                  <p:nvPr/>
                </p:nvSpPr>
                <p:spPr>
                  <a:xfrm>
                    <a:off x="6190347" y="896542"/>
                    <a:ext cx="1143000" cy="36933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Observed Data</a:t>
                    </a:r>
                  </a:p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(Snow Pit)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cxnSp>
                <p:nvCxnSpPr>
                  <p:cNvPr id="76" name="Straight Arrow Connector 19"/>
                  <p:cNvCxnSpPr/>
                  <p:nvPr/>
                </p:nvCxnSpPr>
                <p:spPr>
                  <a:xfrm>
                    <a:off x="6788791" y="1265874"/>
                    <a:ext cx="0" cy="269558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3951" y="1545753"/>
                    <a:ext cx="1335792" cy="408623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900" b="1">
                        <a:solidFill>
                          <a:schemeClr val="tx1"/>
                        </a:solidFill>
                        <a:latin typeface="Tw Cen MT" pitchFamily="34" charset="0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</a:defRPr>
                    </a:lvl5pPr>
                    <a:lvl6pPr>
                      <a:defRPr>
                        <a:solidFill>
                          <a:schemeClr val="tx1"/>
                        </a:solidFill>
                      </a:defRPr>
                    </a:lvl6pPr>
                    <a:lvl7pPr>
                      <a:defRPr>
                        <a:solidFill>
                          <a:schemeClr val="tx1"/>
                        </a:solidFill>
                      </a:defRPr>
                    </a:lvl7pPr>
                    <a:lvl8pPr>
                      <a:defRPr>
                        <a:solidFill>
                          <a:schemeClr val="tx1"/>
                        </a:solidFill>
                      </a:defRPr>
                    </a:lvl8pPr>
                    <a:lvl9pPr>
                      <a:defRPr>
                        <a:solidFill>
                          <a:schemeClr val="tx1"/>
                        </a:solidFill>
                      </a:defRPr>
                    </a:lvl9pPr>
                  </a:lstStyle>
                  <a:p>
                    <a:r>
                      <a:rPr lang="en-US" dirty="0" smtClean="0">
                        <a:solidFill>
                          <a:prstClr val="black"/>
                        </a:solidFill>
                      </a:rPr>
                      <a:t>Snow Temperature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prstClr val="black"/>
                        </a:solidFill>
                      </a:rPr>
                      <a:t>Grain Size</a:t>
                    </a:r>
                  </a:p>
                </p:txBody>
              </p:sp>
              <p:sp>
                <p:nvSpPr>
                  <p:cNvPr id="78" name="Oval 64"/>
                  <p:cNvSpPr/>
                  <p:nvPr/>
                </p:nvSpPr>
                <p:spPr>
                  <a:xfrm>
                    <a:off x="6144309" y="2409465"/>
                    <a:ext cx="1235075" cy="23083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Snow Wetness</a:t>
                    </a:r>
                    <a:r>
                      <a:rPr lang="en-US" sz="900" b="1" dirty="0">
                        <a:solidFill>
                          <a:prstClr val="black"/>
                        </a:solidFill>
                        <a:latin typeface="Tw Cen MT" pitchFamily="34" charset="0"/>
                      </a:rPr>
                      <a:t> </a:t>
                    </a:r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Index</a:t>
                    </a:r>
                  </a:p>
                </p:txBody>
              </p:sp>
              <p:cxnSp>
                <p:nvCxnSpPr>
                  <p:cNvPr id="79" name="Straight Arrow Connector 22"/>
                  <p:cNvCxnSpPr/>
                  <p:nvPr/>
                </p:nvCxnSpPr>
                <p:spPr>
                  <a:xfrm>
                    <a:off x="2834326" y="2530704"/>
                    <a:ext cx="286001" cy="316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23"/>
                  <p:cNvCxnSpPr/>
                  <p:nvPr/>
                </p:nvCxnSpPr>
                <p:spPr>
                  <a:xfrm flipV="1">
                    <a:off x="1257543" y="2541498"/>
                    <a:ext cx="439983" cy="158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24"/>
                  <p:cNvCxnSpPr/>
                  <p:nvPr/>
                </p:nvCxnSpPr>
                <p:spPr>
                  <a:xfrm flipH="1">
                    <a:off x="5813172" y="2535769"/>
                    <a:ext cx="300143" cy="316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25"/>
                  <p:cNvSpPr/>
                  <p:nvPr/>
                </p:nvSpPr>
                <p:spPr>
                  <a:xfrm>
                    <a:off x="257170" y="684646"/>
                    <a:ext cx="8305801" cy="3811275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n>
                        <a:solidFill>
                          <a:prstClr val="white">
                            <a:lumMod val="85000"/>
                          </a:prstClr>
                        </a:solidFill>
                      </a:ln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Arrow Connector 26"/>
                  <p:cNvCxnSpPr/>
                  <p:nvPr/>
                </p:nvCxnSpPr>
                <p:spPr>
                  <a:xfrm>
                    <a:off x="3915356" y="1265874"/>
                    <a:ext cx="0" cy="269558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27"/>
                  <p:cNvCxnSpPr/>
                  <p:nvPr/>
                </p:nvCxnSpPr>
                <p:spPr>
                  <a:xfrm>
                    <a:off x="3888870" y="3645933"/>
                    <a:ext cx="0" cy="207089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28"/>
                  <p:cNvCxnSpPr/>
                  <p:nvPr/>
                </p:nvCxnSpPr>
                <p:spPr>
                  <a:xfrm>
                    <a:off x="257170" y="2133721"/>
                    <a:ext cx="8305801" cy="15186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Arrow Connector 29"/>
                  <p:cNvCxnSpPr/>
                  <p:nvPr/>
                </p:nvCxnSpPr>
                <p:spPr>
                  <a:xfrm>
                    <a:off x="3898395" y="2721718"/>
                    <a:ext cx="0" cy="550798"/>
                  </a:xfrm>
                  <a:prstGeom prst="straightConnector1">
                    <a:avLst/>
                  </a:prstGeom>
                  <a:ln w="190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30"/>
                  <p:cNvCxnSpPr/>
                  <p:nvPr/>
                </p:nvCxnSpPr>
                <p:spPr>
                  <a:xfrm>
                    <a:off x="3910594" y="1963682"/>
                    <a:ext cx="0" cy="370450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31"/>
                  <p:cNvCxnSpPr>
                    <a:stCxn id="76" idx="2"/>
                  </p:cNvCxnSpPr>
                  <p:nvPr/>
                </p:nvCxnSpPr>
                <p:spPr>
                  <a:xfrm>
                    <a:off x="6761847" y="1954376"/>
                    <a:ext cx="0" cy="41181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hape 79"/>
                  <p:cNvCxnSpPr>
                    <a:stCxn id="70" idx="2"/>
                    <a:endCxn id="73" idx="2"/>
                  </p:cNvCxnSpPr>
                  <p:nvPr/>
                </p:nvCxnSpPr>
                <p:spPr>
                  <a:xfrm rot="5400000" flipH="1" flipV="1">
                    <a:off x="3703573" y="1220565"/>
                    <a:ext cx="144229" cy="3002306"/>
                  </a:xfrm>
                  <a:prstGeom prst="bentConnector3">
                    <a:avLst>
                      <a:gd name="adj1" fmla="val -158498"/>
                    </a:avLst>
                  </a:prstGeom>
                  <a:ln w="19050">
                    <a:solidFill>
                      <a:srgbClr val="FF0000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Arrow Connector 33"/>
                  <p:cNvCxnSpPr/>
                  <p:nvPr/>
                </p:nvCxnSpPr>
                <p:spPr>
                  <a:xfrm>
                    <a:off x="922661" y="1276195"/>
                    <a:ext cx="0" cy="331938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Arrow Connector 34"/>
                  <p:cNvCxnSpPr/>
                  <p:nvPr/>
                </p:nvCxnSpPr>
                <p:spPr>
                  <a:xfrm>
                    <a:off x="6767211" y="2659456"/>
                    <a:ext cx="0" cy="1234289"/>
                  </a:xfrm>
                  <a:prstGeom prst="straightConnector1">
                    <a:avLst/>
                  </a:prstGeom>
                  <a:ln w="19050"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Oval 64"/>
                  <p:cNvSpPr/>
                  <p:nvPr/>
                </p:nvSpPr>
                <p:spPr>
                  <a:xfrm>
                    <a:off x="6149673" y="3920101"/>
                    <a:ext cx="1235075" cy="230832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900" b="1" dirty="0" smtClean="0">
                        <a:solidFill>
                          <a:prstClr val="black"/>
                        </a:solidFill>
                        <a:latin typeface="Tw Cen MT" pitchFamily="34" charset="0"/>
                      </a:rPr>
                      <a:t>Avalanche Risk Index</a:t>
                    </a:r>
                    <a:endParaRPr lang="en-US" sz="900" b="1" dirty="0">
                      <a:solidFill>
                        <a:prstClr val="black"/>
                      </a:solidFill>
                      <a:latin typeface="Tw Cen MT" pitchFamily="34" charset="0"/>
                    </a:endParaRPr>
                  </a:p>
                </p:txBody>
              </p:sp>
              <p:cxnSp>
                <p:nvCxnSpPr>
                  <p:cNvPr id="93" name="Straight Arrow Connector 36"/>
                  <p:cNvCxnSpPr/>
                  <p:nvPr/>
                </p:nvCxnSpPr>
                <p:spPr>
                  <a:xfrm>
                    <a:off x="5301087" y="1944516"/>
                    <a:ext cx="3" cy="476487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Arrow Connector 37"/>
                  <p:cNvCxnSpPr/>
                  <p:nvPr/>
                </p:nvCxnSpPr>
                <p:spPr>
                  <a:xfrm>
                    <a:off x="922658" y="2024659"/>
                    <a:ext cx="3" cy="261342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38"/>
                  <p:cNvSpPr txBox="1"/>
                  <p:nvPr/>
                </p:nvSpPr>
                <p:spPr>
                  <a:xfrm>
                    <a:off x="7515713" y="1222587"/>
                    <a:ext cx="104725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prstClr val="black"/>
                        </a:solidFill>
                      </a:rPr>
                      <a:t>Data</a:t>
                    </a:r>
                  </a:p>
                  <a:p>
                    <a:pPr algn="ctr"/>
                    <a:r>
                      <a:rPr lang="en-US" sz="1200" b="1" dirty="0" smtClean="0">
                        <a:solidFill>
                          <a:prstClr val="black"/>
                        </a:solidFill>
                      </a:rPr>
                      <a:t> Acquisition</a:t>
                    </a:r>
                    <a:endParaRPr 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extBox 39"/>
                  <p:cNvSpPr txBox="1"/>
                  <p:nvPr/>
                </p:nvSpPr>
                <p:spPr>
                  <a:xfrm>
                    <a:off x="7515712" y="2375097"/>
                    <a:ext cx="104725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prstClr val="black"/>
                        </a:solidFill>
                      </a:rPr>
                      <a:t>Modeling</a:t>
                    </a:r>
                    <a:endParaRPr 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TextBox 40"/>
                  <p:cNvSpPr txBox="1"/>
                  <p:nvPr/>
                </p:nvSpPr>
                <p:spPr>
                  <a:xfrm>
                    <a:off x="7515712" y="3605768"/>
                    <a:ext cx="104726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prstClr val="black"/>
                        </a:solidFill>
                      </a:rPr>
                      <a:t>Application</a:t>
                    </a:r>
                    <a:endParaRPr 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Rectangle 41"/>
                  <p:cNvSpPr/>
                  <p:nvPr/>
                </p:nvSpPr>
                <p:spPr>
                  <a:xfrm>
                    <a:off x="257170" y="684525"/>
                    <a:ext cx="8686801" cy="381127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TextBox 42"/>
                  <p:cNvSpPr txBox="1"/>
                  <p:nvPr/>
                </p:nvSpPr>
                <p:spPr>
                  <a:xfrm rot="16200000">
                    <a:off x="6842002" y="2436394"/>
                    <a:ext cx="381127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0000"/>
                        </a:solidFill>
                      </a:rPr>
                      <a:t>Cross Validation with CREST-SAFE DATA</a:t>
                    </a:r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00" name="Straight Arrow Connector 43"/>
                  <p:cNvCxnSpPr/>
                  <p:nvPr/>
                </p:nvCxnSpPr>
                <p:spPr>
                  <a:xfrm>
                    <a:off x="329919" y="3795750"/>
                    <a:ext cx="391789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44"/>
                  <p:cNvCxnSpPr/>
                  <p:nvPr/>
                </p:nvCxnSpPr>
                <p:spPr>
                  <a:xfrm>
                    <a:off x="329919" y="4011286"/>
                    <a:ext cx="391789" cy="0"/>
                  </a:xfrm>
                  <a:prstGeom prst="straightConnector1">
                    <a:avLst/>
                  </a:prstGeom>
                  <a:ln w="190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TextBox 45"/>
                  <p:cNvSpPr txBox="1"/>
                  <p:nvPr/>
                </p:nvSpPr>
                <p:spPr>
                  <a:xfrm>
                    <a:off x="815192" y="3664945"/>
                    <a:ext cx="14478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prstClr val="black"/>
                        </a:solidFill>
                      </a:rPr>
                      <a:t>Main Steps</a:t>
                    </a:r>
                    <a:endParaRPr lang="en-US" sz="11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TextBox 46"/>
                  <p:cNvSpPr txBox="1"/>
                  <p:nvPr/>
                </p:nvSpPr>
                <p:spPr>
                  <a:xfrm>
                    <a:off x="829100" y="3880481"/>
                    <a:ext cx="144780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prstClr val="black"/>
                        </a:solidFill>
                      </a:rPr>
                      <a:t>Secondary  Steps</a:t>
                    </a:r>
                    <a:endParaRPr lang="en-US" sz="11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57" name="TextBox 56"/>
              <p:cNvSpPr txBox="1">
                <a:spLocks noChangeArrowheads="1"/>
              </p:cNvSpPr>
              <p:nvPr/>
            </p:nvSpPr>
            <p:spPr bwMode="auto">
              <a:xfrm>
                <a:off x="4598101" y="2518578"/>
                <a:ext cx="1335792" cy="408623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>
                  <a:defRPr sz="900" b="1">
                    <a:solidFill>
                      <a:schemeClr val="tx1"/>
                    </a:solidFill>
                    <a:latin typeface="Tw Cen MT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dirty="0" smtClean="0">
                    <a:solidFill>
                      <a:prstClr val="black"/>
                    </a:solidFill>
                  </a:rPr>
                  <a:t>Snow Temperature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Grain Size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5296056" y="2257749"/>
                <a:ext cx="0" cy="26955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>
              <a:off x="348544" y="5269861"/>
              <a:ext cx="39178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47725" y="5139056"/>
              <a:ext cx="1447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Future Work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– Improvement of Snow Emission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6096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8677" name="TextBox 34"/>
          <p:cNvSpPr txBox="1">
            <a:spLocks noChangeArrowheads="1"/>
          </p:cNvSpPr>
          <p:nvPr/>
        </p:nvSpPr>
        <p:spPr bwMode="auto">
          <a:xfrm>
            <a:off x="302418" y="1066800"/>
            <a:ext cx="48791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Center for Satellite Applications and Research (STAR)</a:t>
            </a:r>
          </a:p>
          <a:p>
            <a:r>
              <a:rPr lang="en-US" sz="1400" dirty="0"/>
              <a:t>Dr. Alfred M. Powell </a:t>
            </a:r>
          </a:p>
          <a:p>
            <a:endParaRPr lang="en-US" sz="1400" dirty="0"/>
          </a:p>
          <a:p>
            <a:r>
              <a:rPr lang="en-US" sz="1400" b="1" dirty="0"/>
              <a:t>NWS WFO </a:t>
            </a:r>
            <a:r>
              <a:rPr lang="en-US" sz="1400" b="1" dirty="0" smtClean="0"/>
              <a:t>Caribou ME</a:t>
            </a:r>
            <a:endParaRPr lang="en-US" sz="1400" b="1" dirty="0"/>
          </a:p>
          <a:p>
            <a:r>
              <a:rPr lang="en-US" sz="1400" dirty="0"/>
              <a:t>Dr. Peter </a:t>
            </a:r>
            <a:r>
              <a:rPr lang="en-US" sz="1400" dirty="0" err="1"/>
              <a:t>Rahe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Dr. William Desjardins</a:t>
            </a:r>
          </a:p>
          <a:p>
            <a:r>
              <a:rPr lang="en-US" sz="1400" dirty="0"/>
              <a:t>Other staff </a:t>
            </a:r>
            <a:r>
              <a:rPr lang="en-US" sz="1400" dirty="0" smtClean="0"/>
              <a:t>members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City College of New York (CCNY)</a:t>
            </a:r>
          </a:p>
          <a:p>
            <a:r>
              <a:rPr lang="en-US" sz="1400" dirty="0" smtClean="0"/>
              <a:t>Dr</a:t>
            </a:r>
            <a:r>
              <a:rPr lang="en-US" sz="1400" dirty="0"/>
              <a:t>. </a:t>
            </a:r>
            <a:r>
              <a:rPr lang="en-US" sz="1400" dirty="0" err="1"/>
              <a:t>Marouane</a:t>
            </a:r>
            <a:r>
              <a:rPr lang="en-US" sz="1400" dirty="0"/>
              <a:t> </a:t>
            </a:r>
            <a:r>
              <a:rPr lang="en-US" sz="1400" dirty="0" err="1"/>
              <a:t>Temimi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Eugene </a:t>
            </a:r>
            <a:r>
              <a:rPr lang="en-US" sz="1400" dirty="0" err="1"/>
              <a:t>Leykin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b="1" dirty="0"/>
              <a:t>University of Maine at Presque Isle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Philip Boody</a:t>
            </a:r>
          </a:p>
          <a:p>
            <a:r>
              <a:rPr lang="en-US" sz="1400" dirty="0" smtClean="0"/>
              <a:t>Prof</a:t>
            </a:r>
            <a:r>
              <a:rPr lang="en-US" sz="1400" dirty="0"/>
              <a:t>. David Putnam</a:t>
            </a:r>
            <a:br>
              <a:rPr lang="en-US" sz="1400" dirty="0"/>
            </a:br>
            <a:r>
              <a:rPr lang="en-US" sz="1400" dirty="0"/>
              <a:t>Prof. </a:t>
            </a:r>
            <a:r>
              <a:rPr lang="en-US" sz="1400" dirty="0" err="1"/>
              <a:t>Chunzeng</a:t>
            </a:r>
            <a:r>
              <a:rPr lang="en-US" sz="1400" dirty="0"/>
              <a:t> </a:t>
            </a:r>
            <a:r>
              <a:rPr lang="en-US" sz="1400" dirty="0" smtClean="0"/>
              <a:t>Wang</a:t>
            </a:r>
            <a:endParaRPr lang="en-US" sz="1600" dirty="0"/>
          </a:p>
        </p:txBody>
      </p:sp>
      <p:pic>
        <p:nvPicPr>
          <p:cNvPr id="2" name="Picture 2" descr="http://www.maine.edu/prospective/images/SqLType2Color_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62600"/>
            <a:ext cx="1981200" cy="11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qcpages.qc.cuny.edu/BioCore/files/cuny_logotype_CMYK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05710"/>
            <a:ext cx="204835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prem.ccny.cuny.edu/images/rgb_logo_ccny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1143000" cy="10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ww.nesdis.noaa.gov/jpss/images/STARShie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05709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www.onwravens.net/firstrobotics/files/2012/02/NW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2" y="5483414"/>
            <a:ext cx="1293018" cy="12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EST Logo - Right S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1"/>
            <a:ext cx="4572000" cy="4191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2304"/>
            <a:ext cx="4343400" cy="28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12"/>
            <a:ext cx="4267200" cy="28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3" y="533400"/>
            <a:ext cx="435981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6" y="3592305"/>
            <a:ext cx="4343399" cy="28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4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b="1" i="1" dirty="0">
                <a:latin typeface="Calibri" pitchFamily="34" charset="0"/>
              </a:rPr>
              <a:t>What Information on Snow Is Needed ?</a:t>
            </a:r>
          </a:p>
        </p:txBody>
      </p:sp>
      <p:sp>
        <p:nvSpPr>
          <p:cNvPr id="5125" name="AutoShape 10" descr="data:image/jpeg;base64,/9j/4AAQSkZJRgABAQAAAQABAAD/2wCEAAkGBhQSERQUEhQUFRQVFxgXGBgXGBgVFxoYFxgYFxcXGB4XHSYeFx0kGhQYIC8gIycpLCwsFx8xNTAqNSYrLCkBCQoKDgwOFA8PFykcHBwsKSwpLCksKSwpKSkpKSwpLCwpKSksLCwpLCksKSksLCwpLCwpKSwpLCwsLSkpLCwsKf/AABEIALYBFgMBIgACEQEDEQH/xAAbAAABBQEBAAAAAAAAAAAAAAAEAAECAwUGB//EAEYQAAEDAgQDBQYEAwMKBwAAAAEAAhEDIQQSMUEFUWETInGBoQaRscHR8BQyQuEjUmIVcvEHFjNDY4KSk6KyJDRTVHPC4v/EABgBAQEBAQEAAAAAAAAAAAAAAAABAgME/8QAJBEBAQEBAAEDBAIDAAAAAAAAAAERAiESMUEiYaHwE7EDQpH/2gAMAwEAAhEDEQA/AO1dQy2G3hM89p/dAYus4iO7zGxkcpt5qRNQiS/bZsb+Z80rDqDref3KCDKeZkvEAC9+nz28lbgsKGtaDrAnQ35XQ2KhkAHWJtNm336WtzCZ+Lc682PLW3y9UBlapl1EXF+kxqPFV1GjnY6fT6KulBHeGa3jF9+SsaAe7ItpG/I+IQECnlsbgb6nzG46hZnEeEs7VtYuhjW6A2me6Z5D6I5vEBmh35gPCet0JxHDNqgNg5XHaxnUcgbhSrPDH9qcQ2p2T2ODgWkSNiDceqH9k8SGVXEm3Zu8LFp+AVPF8K2kWgXht4PXe+vgheGVQDJ0vb46+Ci418R7QtdWdJPZwWwR0APgsnEcVDLCbkzfVtsvgbeaFxT2nQROl51sTdDkDnPj05yp5XYMw+LdnDpMaG4uI69Vo4fFsJ7zZnWTmPrrvpKxWwBt9PqrW0CBM+Ea/stRm3W+6tTNmhpn7/VA3VT8K3cU2jfc/Ieii2ozshmAe484nyhE/ggRLYb4gH43A9yqMHFZQ83lu2ny81rsZSjvM84+EaLJ4jJqOB1tcWGgjyhawpOAsBoJuUA1Gi3KHAC1QjQGxdG/JU8ZpBpEaRppF9vFTpx2L5kHM4i1juY8FTiiSRmkb+OwjpooAZ5aXH3ySYWiTqREAXCmTDiOVrecoQs1Ajr02QSq1J006bneekInEsAbSPNu3OUJnEADW8/L0+KtqVJaxptlEeM38EouwtKxPdjS8STyCao2Cdr7aaJUmaAam/SAtPBYPtXHK2QLkTFhbU6XQZrXH3Rf9la99oB35LdwGHZnqNcAwBwkmDlFxA21+Cp4zhqTac0xALwA8m5EH0nogv8AZqoQ18WktHx9/JdHiJDmAG5NjuLHNPl8FheyFIQ9xv3tIJsBqV0eJqCabQI74jloZE6aW81QQGty5TZpEW5IargxoBIAsSZ0EQd0fICDxmKDWzmDOpICowON4Bpp5mi7HAG2nP8A7vRZg4Y7MwHUyLf3SYuL2n0R2O9oaeWo2XOL40FtG3MxuNll432oe8tLWhuXTckwRJ8ioJ0+FsOYOJGV28eQgkdUyz3cUqEl2a51skoY7GljCRu0yQRrB3EKypDZLiI3kX8uqFxLm0wHsDgRrMw5p/mzb+CKpYV7iH1WA7hlg0Tz1JPiqA21WxmDiXfyjM+G8pEmTEkhSqBsfkIPqi6uOyyO4PMk28ggMVXMaoGbi3WBt1AuPNWVSSB3r7TDR9+So4bhc/5pdrF4aOlt1p0sE1huI00gecoAfxEwW2cDcNk23EixmDupVeJEiQ3zJF48PDdKqO8XtdziYl3Pr08igmZbzZtyJ/SbAi/WPegxKpDiToOt1Q86RB+XipVBc3GsffRD3B9/osrmmxHdOZ1o318NE9NzHj/SNZt3pHnohnAveLus2bGDMkbffuQZHeeCXmIuJJuNydzz6Ko26eBZH/m8MDrd1T4hiLfTpwB+NwoteXPG8/yeqxDhAG5ialth8IQjmtLgQ6rsJ9bpkavTqjSZYfjML0/iOHhq3mFM1DeMbh5G3aDzmWrkzhm/zVd41It8VS+kyTLqumkT56eqrLoMXUAOY1aLyTtUpu9JlTdx0uIyPEQbSJtvzXO06bLhrqgsLZYFtNvDVaOFMtknMZME3HKRKgPL3HQwN/G4PvVbq5cLzbToFTOn35Kyk8N1k3O/MaIEWgNndDOdcjY/EI6qwkNIuB87IMjNY2vfe0e9IKmuJuJ+/wDFXNGkmyjYXFxy19/3upnUT6ba/VKRY3EEEZSQduY+5RNLHuGa/wCaJOk7mOW6CZc26/fxVhNhew+qC1mIO8mb+Mf4rQxmJDqbWiO6ZnfT1hZrBaZNloVmfwWWAOc+Ok8tEG57KvaKbrEkuOgk2At0W3ii7s5LXS2HNsD+W+xPI+9AexzJpO3/AIhP/SFvV2W5FUZdfH5h3YkgeqhSa1zS2oA7e4kD6KvD0GkEECz3wfcfvxVtKiQReBETsYOiDjMdRAe6DF3ERaO8VSaQiAINr+qKxxio+ebuv6ihHu18AoB3nLzBSTdmT19EkHZ4jGCrUDommw217x81q1+ICAZCxMWchytaAPy5ZJjzO/VBGo7cx8lRbj8QXOmbqtkO5yTPlvPohXHw+z1+7q3CPcSbx5+fNRWvwTMGvzOJAcWjYDf4lCcZrS9veMCxPR+l/EEIXDPdLu9q7zJt1+4UOJ03BpmCdJmdxzvP1VQTicQ6AKIho7txLo532WU7CVXGSCbrYpO7o8AnlZ0Yj8C+fyn9+azcSw9o5ri5oGXR0ekrreZXNY50Yh5LT+jz7oVgkMPTY3N2lQl0hpIjTWe8Y16qt3De+8Co8FrXGxMmJN720526qdWo3s2Ni7S71Ij4FEP4j36kO7hD4BH8whvxC89vcnj7/wBvRJxfwoq4YMLmurVTAtMiTA173JD0qBeSc9RoaP5iSdBJE9VpYys18/xRlIs0tM90c8us/FB4bFZM1xcQN92nfoCrzerz9/37JZzOvsVLh7iB/FfkylxcTcQYNtdTCsw+Akl/aO7MAmZ/libG+6VWuHOcSQM7cu8NMgxYX/LtJvdRpVcjYBbYGDlkEuLTl7w2ynUKb2ucIVMA4yWVHZSHGdhFyIiVS3COA7r5aYg2gRJO1tNNdOYR1LHhzYc4Ncc4/LsQ0D8o0tyQ4cIawOgAkl0WkiIv+mANp11V5673EvPOaor0zA/iTa8RMxyIB6q/ANIZd2bUTqY/YW80+JDQA0ZS7SQ2ABpFgL6mY0TcJ/0ZnTM7zuV1l2eXLqeReUhvkeWn3byQTaWpOmw5/fyWg5pcImI1H15oGu0gQI15+SsZCFp3tMKYBA5wU5pAxJvH38EsgMX+X+KpFtFjiIaCQL9PRXYanJuJA1+EI/g+Ka0Q6w22nmPKylhMQC9wizjbyJ+qBYXh7KhIAIAGgkx70bh+Ab5pHKProi8Hw8NMgny5TZHEd4HxHz+Sor4ZSNCmRmNzmMW2j5LRpY8x3r9fvVCPTNCoVN0dpJ1JI841jTTZXsxAEGPHxVIanIUGNi+BZ3OOaMxJ05mUMPZ1/wDM3SN10BCYhUYn+bjQILjO/JOtgNSUA9SoJMxa8/D4LMrVASZKnTpGo4iwIAOlk9DhhJfBHdMb8tVFAsqxyMG9uaTa1yDYx68lW5hmT9ynDTOo38/uUCpVe9YwNeQ3WicO17XZYkAmdT8Vm9sCQTrMe5WOqQDk3/MPHVAfQIDRfZTLuQQzdG6aAeitc5VlE1TosPEUc9erJMNDSYG0NHd83bx8lqYnFNZrqdFmtxwp1q7gSC5rACLR+U6+AK59259Pu6cSbN9khw1kZpOUAmcvehrmgiJga81H8Cwy4EhgzGcgkEbRMb80XV4wC3vFxflcN9S5pF/AeoVTMc0uzlzmkggxJgzZzbyRc225mV59/wAnnf38PTn+PwC/CMuGOcdzLYt5EpOwgzU5nvC1tO8W252CJxTw6MlRznEOBzAthogiCSdySlh8awCHE/lyk3MZXZ58zaPPouvq69Mscsm2VF/D2hrocZa7JGW3jM2sOX1VFXANFs0uGoNhYxAM39yMOIplpIdBL8+UzJAJ3nkdeiorVKZLn5rk2A0BNzJOsdFJevnSzn4V1+H5HOuYa4tB5u2tPrtZPicAGnKXukWAymPfPkmxeMbULiDEOlpnUbAg+Ueasx3EhUB/igiSQ0g+6Y5pvX07+/hc584bFYUDugkubd3u2uZCfg8mnBtlJPUySfvxTdswVHRBcQWhskwSMpJ56nfVWcIYezkEgOcT1mSt822eXPuSew2o6LRfdZmLaCeUbc1pmmLmQLfYCzcSwS68yfr9FuOYTxt8NOi0KeE/hlwMbRzlChtzuNvmpNJIjS+noqRZToktGpmY5/stHg0h5tMSJ5clTgcOToJNudvot7h3AYlznXknkBqqC6boGyk9/LmFnY2trrlH/V+3xVuDxIgAmx0PKdlw/m5vXpdP47mjwZUoT0GSAd1IsXdzRThqlkT5VRABMWq0tTtYgr7JJXEJKDmuCmXuJ3b81o4TWqf6j52WPhQaVQAQc1iixjXNbUNvzm2vLkoM6pMa66hVOdcXO/2EjWiQeungq2jSJ+SKfMQTFvXX4Ji4mbc/AQptp7aTvrKjUZBjYIDo7rJ6e9Ijr96pOxHcHIQqPxhJgNVROphQ+51Cx6eG7Su8Ot+UXMaMnXy9VvNedMvvWRXpFuIf3HkEAkgGAA3aOTo9yxZ4uNy+2rXYFmYAZhmiztedoEQhm0xmbm0naNNLI3D8SBIgV3lvfJLJcBDm2ubE+GiHdUa93dbXJaQHAUpjyBN94Ot7rlxb866dSfAqpgmZnd5xiAYAkzMwhzg2Ek3gtkAAF1zEGeo81bVxVTNULKWIBcQQezc3SZ0NtVVSxFUZop4gOIAzdm6dZ12spJ3n/C3jTswLLkk5clrAuEGDImNTz0UWYCmQbvsJu0TqBYA3N1fgazxmdUZiZLYBFNxdMjnG1tVI4p4LnBuKLi2AXUnAzLbbwIGqfVtn7/Sz05oKpgRsTEE3ADpbA0Ft1U3CDLmm/ei27QCPMz6e4vFVyXg5K4Iu45HASNCDsNbbIetihnOUPghwbDSbXAA2Avtot/Uz9OojBBt8xuS0ADcBp+ceSO4XBpNt/PfxcYQGJxsCAXyHF12QbtguH/CfcbrX4LwyqcMwtYbgm5A1JjW5Wudzyx1m+Fjn2ILb6LNri/XUb8/3W7h+D1ZGYQBrGvip0/Zgk96b7Da/PVaxhzVBuZ1m5iZt67abK7FcLNMMn8xJPQRC7PBcCazYSsr2zAa2nGpzfKVQd7O4Idi0mJvp4rWxGFD2luk/Y8UJ7Ms/8NT8PmVqimrZsHEcUwFTNBdljUag8j1CXCeH1LNJzACNNOp5/NdBx8iIcLiCCNRJ+FldwktLO62B5yZnWfBeX+G76f8AV39fjflLD0Moy3Mc9VZkVpZdPkXqcFGVOGq3InyqopLEi3krsqbKoBzSJMEJIl1EHc+9OiuGxLCxwO/u0+KqNVxt/MZtuVbjR/EP3qFXh8I46TqoeyptObWnTxPwRlDBSOXjf7KKGGDOp5x9/YVoo3jb7KKBy3j7jkqK2HHrutFze9be2m6vHDRml17addz0QYppwOht5q51I5ZDbi4A6epRuKoBuSAYLhr12UKmDcMxLicxkTAgAEEW0sY80IYVQ4AFsHcgDn16BU1KjG3h4OQ20h2gibFvuVdSQIdbNaRceXlKbiVM9nJ2ED3hKkF8DosDGtyO7QgAuJGgOnNA8OblxWKAY538SYbyBg6eJ6ojgmJJqMaY1j36I3hmMDsXiGhjGFueS3V0Ed53VX4Par6V7ijVN7za3SwK0m8OaYOUj3+qwG4mtsavud9EXS4i6RLnXsReRO4VZaNbhwH6SfCT81OlgWG5Y4eMz7plUcM4oK+cQWhupm1jBv5LXBaLfuo0y8fwtvZPDWuLi1wbBOpaY3WVwrh5oYan3Hdo2YkGBJM5t4MiwBOhGkjo+I1A2hUeIEU3uB8GkiEB7PcTFaiyo+AXNnpYwdfJEU/hH4kDtGU2sEgxmc4yCHAZ2NiziByzE3IW0KYEAC3oFAVWh195ItOnzVtTFARtMGDbXpqinbSCl2SnTqAiQmqOuABJRDZFynt0Y7KOT/8A6rrA3xXI+3JOansYd7pCVY3fZpsYWl/d+ZWpKzvZ4gYal/d+ZWjKox+MjvaEiBfYQSruEWkERIEeUz8Vfxd38Gp/dKJLZI6KYu+CqU5jof2KTqPJOTcC/wAk7yYMC8WnSVUUlhTZVMZ40EnkYA8Sb+m6tiBeFEDEJQijTCqNIzoI8/WyoqhJWliSK5NvBsolxHQbJYL8rgBbMY5/YXaVuHMcIygeEj4Lm6vs1UZPelpdI1NuvW6gjhcJrYAneZ9EwID4kECbyPO3mpM4CWkZnEjlcE9JRdP2fp37tQzbYR1BI8eaigXObraepE35/sl+IZu4eUx9+i1R7JUtnVB5t+ijU9k2gWzO6TB9ExNc9j67DGVxJDhNoEX0QWPx8OsZNobsB18TdaXFsC1gb3SDnAvOl+ei5/iVGK1V0Q3M0DoIH19FQZQ4mIMsBmxkT59P3Q2NxAeABYOInrBH0Se5p2223+/FC1iMogfqj0Skdh7NYB9RvdbIh17ba/ELOHFKrTiy4QKUtZILQ4QTYk3Nhccwq+CcTex7A0xJixIs6x36onGY8lmLBOYUxIE2Gtumiz5PDEw3tCaXeJquaQ0QT2hnUwM1tlfT9uGfyVYH9EfErIJFSAA0uN9xtpqOqnVwhb3nR1Ou39/otaOjwntCcQCKVHEOyie7SLo+qrHHw4d5uI1P+oPhzQ3A+PZXhpqGmwkS4SDe02OwK6ujiGszClUzsDjldzmDp4ysb5xrPGuX4nxs1KD2N/EFzhHfoFrIIPW2iv8AZym5tKm2/wCUXM77ro38WjYm14MfHyuqnsJmpcXv1i0arcZqBqDKWuJloBm41JgnmVGpwSoTIqQDoJdYbKx9O5duQB7p+pSfxAh0baQdPmokQ/sOrp2nq5R/sGrf+ID4lytp8RBc5oOlz+8feiccR1kkf/nw8fiiqG8AqwR2gE9XFZXGPZ6tmaGA1LTItBmIlxWz/aIE5iZInUx08N0jizNoI2FtRoYFjfn8kA/DvZchjM73NIaLCLHe+hVlX2eePyVT5kj4J28Tk6zIAjfkbn18QqqnFzygi24+luh6IIY3glQMcc5daY70nT3qJ4LX1zSOjzvpqr6fFyNXAyTAmPAf4K4cTJJ6bGdTpqIQBUuEVzqT/wAcop3Cn6uqhkC/ecffGisplz3uLycg/KASNDc25QtLD4NlxafCDB2ndMGdR4VLo/EOnWGyDytJWlhsE1uj6jvF37Kh3Azmlj8u4tcIupgDEh0O56j3KgrMOXzUO2HULNr0cS2S1zHjYZQD9EPkxL7OptaR+qRz8UG4GdUlTTY9oEwdNP3TKjRDVHKdykHndTBREMloN/FO0R4J3OSCCNTERt3QCSZ0j4qvh/EmVmZ6ZJExcEf4+OivhRbTjRBke09MFtMxftG396r4n7K0qod+ZrjF9RbS3kPctXGYMVAA6YDg61rj/FXhBwdT/J89s5KrTsJBHvglBP8AZWrTq02uLCXEkQTFmmdQvSVlY7hb34ilVluWnMi8yQ4eG4UxXE8O4DWdUp1g2aTXAzItlMEwrcRgajGY5xpmKklvN2ukXOq6TE4d9DBPaSAR+ppP6nD3WRFWqGsoSdS3pu2UqPKsFgar6kUmkOEkyQ2LX/PprutX/NrFOEOggbGo0356r0x+Fabua1x2JEmPE3T08KxogMbHgCmK8erUnh7muaGlpg30OkBd17L0j+GaTPeJPrA+C0sV7HYaq4uLHBxIJynyGuiMo+z2UBrXENFhzUxdDEHr6fRZNfiuQvBZUc0EZS1oMktBMabD48wui/srNYPOXfkegjbn7uaya0tqVGm8PAnT9FO/qpCmxBkaG46W8byic/8Ad9yGpOawdo5wa0OIIEmx/WQNbuE+PRaWANKsCWODoMGxgHlfxVQG6Ly1hnW2qY02kDuNgaQY+C0n8O5NBHuVDqbdCCPNRQYo0/8A0/cUxwtOSe8J5Rbwt1RnZNPNI4cc00BvwVMmxcNo29yZ+Aa4RmGu7dvr1Rn4XwS/B/dk0CM4UzXMJ9PHqdPcps4fGhbA2BhXHC+KY0Op9yaBqvD6p/KWtgi8knwU6GEqg3c48pcOWn5eas7H+pSFN2zvUppi3BMqCc0i/Obc0Z2zhsD6fFAAP5+ql2j/ALhXTGi2t0T9os0V39fcFIYh32D9VdTGhnCSA/GHp6pJq42E2UFSTEKsnypQlKkEEQUpTpnFAkilKaCgdNCHxWGLtCr2mB3tkGP7WT+HIH6nMHr+y4n2twfbVKLqTg4hjWkGQ1padTOs5tuXVdzxym6rTYKcO77XG4FgDcT4hYeK4GWNBJm+2yljXPV5ux0fB8Yx9NrQczmMaHGCLgAE3F7hHABcdw+uaclp1RZ4077+qmp7upkAbR7lVObmG+4u+YHx8NeZPEXG5M+VgpnibuaaOnDhoFw3HKRNXHOc4/w+xhskDvtg7/0rSHFnjQrn8Viy+pXmR2lTDA5rGGMcXF3x8CFdQR7BezVanW7d7mhmUiASXEkCJsB1np5rvsn3qszglUCkPL/tCPe+R3LdYlJMa66vV2rgFXWoBwuFGm6NyemquzKssyvw2LtM9N/3QZBW6HSqa+EDvHmFmxrWRmIT9uVbWwj2/wBQ6C6HFULKrRivFTGK+4VGZItCAkVgdgnhp2Qpb1KWU81QT2TeoS/DjZxQuYphVdzQwX+HOzkxov6FUDEO6KQxZREyx38qSQxiSAjEMqtswSOlz5qNLGPFna/evJaElDfgs35t+XwBWkQwuMObvwJ6o53RBDhjRGUwBpv+6NaefvVChCuxTpiPkjExphEUZnQYN9kJiMa5gLnGBbbTx5rRyIbFYAPiSfCYB8UADuLxBzTMb7KzjWMIoVT/ALN3je3zUWezzA7NAPjc26ym9oqUYSqBbugDzcEUDw3ieXBNqP1bTJPi2RH/AEoWhxCpXptqADI9gIDbuzT108LrH4nTz4BzAW/w6jyQT/JUcYtoYj3p/Z+t2NCkCabA4uc7O4NAkEgXi87KVB1DhrjqD4mT6I9uAEau90fJBcY9pGU6JfSfTe6QA3MHTJg/lKtp8fp9ycRhv9oM8QIP5LmTMa7SngFjCt/r+/JP+GZydy+7ISrxymXtDK+GyT3szpdH9MGJ11RzOL4PbEUh/vNQZ2Ow1TKeyuf6gR4rK4nhn1H1HNY8GoW2NwC1uTUWNl1P9q4T/wBzS/42rJ9ofaKnRp56FahVggFmYZoP6gQ7nG2iA7h7qgZTIIADBmY60nKIMwSIvbw8yvZ3jnbVKzDlmm4N7swdbi9x1sua4Z7QjEUiXOptcZbAcLEiwueqj/k5wWTE1pIJa3JY63mR00HikHoiWVOExeqHASKaVEsk6nSI2QSBB0+qHr4NrtQJ57q+nRDRAAAGwUkVlu4UNlU7AEbrYLVEsWfSusR1Jw2VbnmdCtt9NVOoDkpi6yO2ClnR78CDsh3cNGyhqmycNHVMcG4b+9V5HDUILDSHNJRDyEkHR5gmGuygSmldGFpQVWu8PgXB6WA+aJL1XkHU/fTVFWsdITVqUg7e8fBMDGnqma4/qjy/dEMAeYTOBOirqUzmGWzd/lHL9kSyAgFh24jzWbx7B1X0nhomQLC5MOaYA8ua3ZUag80HkOI9l8VVxNRzKLy1tR3ePcBlxIAzEZha/iuw9mfZ0ChGIoN7XM6czAbE2udbDquozuO4HgPqq5IgEkzb7jwQcz7T+zIfQIpUGh+Zv5WNBjN3tBpGq12+z1GI7Cl/y2/REupHvQ2HGwdmJHiZED3FSFIwZM6QIFrCYhFVM4BRH+qpD/cZ9FP+yKA/1VH/AJbforJIAuY8Cf3U3Enyv4+iIodw3D6mlR86bfopt4Nh3Qexokf/ABs+itjNqPvzUaTjy0EAG3rdB5pi/wDJ/iW5HdkDEzkcC6ZsSBc+XNaf+Tzhr6WLqBzHtApfqDhfMzSfArvaTg5oIBE89U4JG3qguJhRZVB3UXD7KHfhzqD9UBlk8oVriNb9ZH3dRdio0a42n9PzKAyUpWfh8eXA5muZeBLT77IoTz9EVaSmBCjKUoh3JoTSmlFLKmyJ5TSiImmq3UVdKRUxQb8IkikymGpylKSS0hSlKSSqlKUpJKIUpSkkqElKSSBkkkkCTJJKBQkmSQSTJJIFKUpJIIkqJSSQRL03apklFTDk4ckkqJB6lKZJESlNmSSQPKRKZJA8pSkkgRKZJJFf/9k="/>
          <p:cNvSpPr>
            <a:spLocks noChangeAspect="1" noChangeArrowheads="1"/>
          </p:cNvSpPr>
          <p:nvPr/>
        </p:nvSpPr>
        <p:spPr bwMode="auto">
          <a:xfrm>
            <a:off x="63500" y="-830263"/>
            <a:ext cx="2647950" cy="17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Jonathan\Dropbox\Jonathan_Tarendra\2Paper_Synergistic\Images\Sensor Response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319587" cy="3610489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1889125"/>
            <a:ext cx="3886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Upwelling microwave radiation is emitted by the sub-snow surface and altered by the snow pack.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Therefore it carries information on the physical properties of the snow pack.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Spectral range  </a:t>
            </a:r>
            <a:r>
              <a:rPr lang="en-US" dirty="0" smtClean="0"/>
              <a:t>10-100 GHz </a:t>
            </a:r>
            <a:r>
              <a:rPr lang="en-US" dirty="0"/>
              <a:t>is most efficient for snow remote sensing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7150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Sensor responses to snowpack properties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Microwave: The way to look inside the snow pack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msre_daily_swe_2006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172200" y="1905000"/>
            <a:ext cx="2209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600"/>
              <a:t>AMSR-E Aqua</a:t>
            </a:r>
          </a:p>
          <a:p>
            <a:pPr algn="ctr">
              <a:spcBef>
                <a:spcPct val="10000"/>
              </a:spcBef>
            </a:pPr>
            <a:r>
              <a:rPr lang="en-US" sz="1600"/>
              <a:t>Snow water equivalent</a:t>
            </a:r>
          </a:p>
          <a:p>
            <a:pPr algn="ctr">
              <a:spcBef>
                <a:spcPct val="10000"/>
              </a:spcBef>
            </a:pPr>
            <a:r>
              <a:rPr lang="en-US" sz="1600"/>
              <a:t>Daily, 25 km resolution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304800" y="4479925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cs typeface="Arial" charset="0"/>
              </a:rPr>
              <a:t> Snow depth and SWE have been derived since mid-1970s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cs typeface="Arial" charset="0"/>
              </a:rPr>
              <a:t> Microwave snow algorithms </a:t>
            </a:r>
          </a:p>
          <a:p>
            <a:pPr marL="742950" lvl="1" indent="-285750"/>
            <a:r>
              <a:rPr lang="en-US" sz="2000" dirty="0">
                <a:cs typeface="Arial" charset="0"/>
              </a:rPr>
              <a:t>- Assume fixed snow pack properties (e.g. grain size)</a:t>
            </a:r>
          </a:p>
          <a:p>
            <a:pPr marL="742950" lvl="1" indent="-285750"/>
            <a:r>
              <a:rPr lang="en-US" sz="2000" dirty="0">
                <a:cs typeface="Arial" charset="0"/>
              </a:rPr>
              <a:t>- Use simplified models of </a:t>
            </a:r>
            <a:r>
              <a:rPr lang="en-US" sz="2000" dirty="0" smtClean="0">
                <a:cs typeface="Arial" charset="0"/>
              </a:rPr>
              <a:t>Microwave Radiative </a:t>
            </a:r>
            <a:r>
              <a:rPr lang="en-US" sz="2000" dirty="0">
                <a:cs typeface="Arial" charset="0"/>
              </a:rPr>
              <a:t>transfer in snow pack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cs typeface="Arial" charset="0"/>
              </a:rPr>
              <a:t> As </a:t>
            </a:r>
            <a:r>
              <a:rPr lang="en-US" sz="2000" dirty="0">
                <a:cs typeface="Arial" charset="0"/>
              </a:rPr>
              <a:t>a </a:t>
            </a:r>
            <a:r>
              <a:rPr lang="en-US" sz="2000" dirty="0" smtClean="0">
                <a:cs typeface="Arial" charset="0"/>
              </a:rPr>
              <a:t>result:</a:t>
            </a:r>
            <a:endParaRPr lang="en-US" sz="2000" dirty="0">
              <a:cs typeface="Arial" charset="0"/>
            </a:endParaRPr>
          </a:p>
          <a:p>
            <a:pPr lvl="1"/>
            <a:r>
              <a:rPr lang="en-US" sz="2000" dirty="0">
                <a:cs typeface="Arial" charset="0"/>
              </a:rPr>
              <a:t> Retrieval errors are large (about 100% and more)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snow products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 and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2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3"/>
          <p:cNvSpPr>
            <a:spLocks noChangeArrowheads="1"/>
          </p:cNvSpPr>
          <p:nvPr/>
        </p:nvSpPr>
        <p:spPr bwMode="auto">
          <a:xfrm>
            <a:off x="533400" y="1524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8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4572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30513"/>
            <a:ext cx="2286000" cy="174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35513"/>
            <a:ext cx="2286000" cy="174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41388"/>
            <a:ext cx="2286000" cy="1725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8" name="Oval 13"/>
          <p:cNvSpPr>
            <a:spLocks noChangeArrowheads="1"/>
          </p:cNvSpPr>
          <p:nvPr/>
        </p:nvSpPr>
        <p:spPr bwMode="auto">
          <a:xfrm>
            <a:off x="15240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CREST-SAFE Field Research Station at Caribou, 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1363682"/>
            <a:ext cx="5943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Established in 2010 in Caribou, ME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Located on the premises of NWS Regional Forecast Office at Caribou Regional Airport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/>
              <a:t>Climate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Humid </a:t>
            </a:r>
            <a:r>
              <a:rPr lang="en-US" sz="1600" dirty="0"/>
              <a:t>continental climate.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Normal seasonal snowfall for Caribou is approximately 116 inches (2.9 m).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Record snowfall </a:t>
            </a:r>
            <a:r>
              <a:rPr lang="en-US" sz="1600" dirty="0" smtClean="0"/>
              <a:t>is </a:t>
            </a:r>
            <a:r>
              <a:rPr lang="en-US" sz="1600" dirty="0"/>
              <a:t>197.8 inches (5.02 m) set in the winter of </a:t>
            </a:r>
            <a:r>
              <a:rPr lang="en-US" sz="1600" dirty="0" smtClean="0"/>
              <a:t>2007-2008.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0" y="0"/>
            <a:ext cx="9137650" cy="6872288"/>
            <a:chOff x="0" y="0"/>
            <a:chExt cx="9137309" cy="6872513"/>
          </a:xfrm>
        </p:grpSpPr>
        <p:pic>
          <p:nvPicPr>
            <p:cNvPr id="13317" name="Picture 7" descr="DSC_1268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37309" cy="687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ular Callout 10"/>
            <p:cNvSpPr/>
            <p:nvPr/>
          </p:nvSpPr>
          <p:spPr>
            <a:xfrm>
              <a:off x="6629153" y="1981265"/>
              <a:ext cx="2285915" cy="609620"/>
            </a:xfrm>
            <a:prstGeom prst="wedgeRoundRectCallout">
              <a:avLst>
                <a:gd name="adj1" fmla="val -80461"/>
                <a:gd name="adj2" fmla="val 112500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19" name="TextBox 11"/>
            <p:cNvSpPr txBox="1">
              <a:spLocks noChangeArrowheads="1"/>
            </p:cNvSpPr>
            <p:nvPr/>
          </p:nvSpPr>
          <p:spPr bwMode="auto">
            <a:xfrm>
              <a:off x="6625770" y="1987881"/>
              <a:ext cx="2362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Microwave radiometers, 37 and 89 GHz</a:t>
              </a: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5714787" y="5410377"/>
              <a:ext cx="3200281" cy="381012"/>
            </a:xfrm>
            <a:prstGeom prst="wedgeRoundRectCallout">
              <a:avLst>
                <a:gd name="adj1" fmla="val -567"/>
                <a:gd name="adj2" fmla="val -128929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3321" name="TextBox 15"/>
            <p:cNvSpPr txBox="1">
              <a:spLocks noChangeArrowheads="1"/>
            </p:cNvSpPr>
            <p:nvPr/>
          </p:nvSpPr>
          <p:spPr bwMode="auto">
            <a:xfrm>
              <a:off x="5750740" y="5410377"/>
              <a:ext cx="3200614" cy="33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Snow/Rain precipitation gauge</a:t>
              </a: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3276478" y="5534206"/>
              <a:ext cx="1917628" cy="381012"/>
            </a:xfrm>
            <a:prstGeom prst="wedgeRoundRectCallout">
              <a:avLst>
                <a:gd name="adj1" fmla="val -10620"/>
                <a:gd name="adj2" fmla="val -151786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3" name="TextBox 18"/>
            <p:cNvSpPr txBox="1">
              <a:spLocks noChangeArrowheads="1"/>
            </p:cNvSpPr>
            <p:nvPr/>
          </p:nvSpPr>
          <p:spPr bwMode="auto">
            <a:xfrm>
              <a:off x="3276600" y="5549448"/>
              <a:ext cx="198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Snow pillow (SWE)</a:t>
              </a: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304789" y="4648352"/>
              <a:ext cx="2876443" cy="381012"/>
            </a:xfrm>
            <a:prstGeom prst="wedgeRoundRectCallout">
              <a:avLst>
                <a:gd name="adj1" fmla="val 68117"/>
                <a:gd name="adj2" fmla="val -80516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5" name="TextBox 21"/>
            <p:cNvSpPr txBox="1">
              <a:spLocks noChangeArrowheads="1"/>
            </p:cNvSpPr>
            <p:nvPr/>
          </p:nvSpPr>
          <p:spPr bwMode="auto">
            <a:xfrm>
              <a:off x="304800" y="4648201"/>
              <a:ext cx="2971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Soil moisture sensors</a:t>
              </a:r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290502" y="2590885"/>
              <a:ext cx="3009788" cy="420702"/>
            </a:xfrm>
            <a:prstGeom prst="wedgeRoundRectCallout">
              <a:avLst>
                <a:gd name="adj1" fmla="val 89379"/>
                <a:gd name="adj2" fmla="val 109430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7" name="TextBox 24"/>
            <p:cNvSpPr txBox="1">
              <a:spLocks noChangeArrowheads="1"/>
            </p:cNvSpPr>
            <p:nvPr/>
          </p:nvSpPr>
          <p:spPr bwMode="auto">
            <a:xfrm>
              <a:off x="228600" y="2621256"/>
              <a:ext cx="30734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Snow depth ultrasonic sensor</a:t>
              </a:r>
            </a:p>
          </p:txBody>
        </p:sp>
        <p:sp>
          <p:nvSpPr>
            <p:cNvPr id="27" name="Rounded Rectangular Callout 26"/>
            <p:cNvSpPr/>
            <p:nvPr/>
          </p:nvSpPr>
          <p:spPr>
            <a:xfrm>
              <a:off x="304789" y="3229081"/>
              <a:ext cx="2947878" cy="533417"/>
            </a:xfrm>
            <a:prstGeom prst="wedgeRoundRectCallout">
              <a:avLst>
                <a:gd name="adj1" fmla="val 98229"/>
                <a:gd name="adj2" fmla="val 49007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29" name="TextBox 27"/>
            <p:cNvSpPr txBox="1">
              <a:spLocks noChangeArrowheads="1"/>
            </p:cNvSpPr>
            <p:nvPr/>
          </p:nvSpPr>
          <p:spPr bwMode="auto">
            <a:xfrm>
              <a:off x="304799" y="3200400"/>
              <a:ext cx="3048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Air temperature and humidity sensor</a:t>
              </a:r>
            </a:p>
          </p:txBody>
        </p:sp>
        <p:sp>
          <p:nvSpPr>
            <p:cNvPr id="30" name="Rounded Rectangular Callout 29"/>
            <p:cNvSpPr/>
            <p:nvPr/>
          </p:nvSpPr>
          <p:spPr>
            <a:xfrm>
              <a:off x="290502" y="1981265"/>
              <a:ext cx="3009788" cy="420702"/>
            </a:xfrm>
            <a:prstGeom prst="wedgeRoundRectCallout">
              <a:avLst>
                <a:gd name="adj1" fmla="val 95167"/>
                <a:gd name="adj2" fmla="val 126672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1" name="TextBox 30"/>
            <p:cNvSpPr txBox="1">
              <a:spLocks noChangeArrowheads="1"/>
            </p:cNvSpPr>
            <p:nvPr/>
          </p:nvSpPr>
          <p:spPr bwMode="auto">
            <a:xfrm>
              <a:off x="228600" y="2011657"/>
              <a:ext cx="30734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Wind speed and direction</a:t>
              </a:r>
            </a:p>
          </p:txBody>
        </p:sp>
        <p:sp>
          <p:nvSpPr>
            <p:cNvPr id="33" name="Rounded Rectangular Callout 32"/>
            <p:cNvSpPr/>
            <p:nvPr/>
          </p:nvSpPr>
          <p:spPr>
            <a:xfrm>
              <a:off x="2208131" y="1371645"/>
              <a:ext cx="3655876" cy="473090"/>
            </a:xfrm>
            <a:prstGeom prst="wedgeRoundRectCallout">
              <a:avLst>
                <a:gd name="adj1" fmla="val 27999"/>
                <a:gd name="adj2" fmla="val 372610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3" name="TextBox 33"/>
            <p:cNvSpPr txBox="1">
              <a:spLocks noChangeArrowheads="1"/>
            </p:cNvSpPr>
            <p:nvPr/>
          </p:nvSpPr>
          <p:spPr bwMode="auto">
            <a:xfrm>
              <a:off x="2133600" y="1405829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Incoming solar and reflected radiation</a:t>
              </a: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6595817" y="2895695"/>
              <a:ext cx="2089072" cy="420702"/>
            </a:xfrm>
            <a:prstGeom prst="wedgeRoundRectCallout">
              <a:avLst>
                <a:gd name="adj1" fmla="val -88257"/>
                <a:gd name="adj2" fmla="val 40464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5" name="TextBox 36"/>
            <p:cNvSpPr txBox="1">
              <a:spLocks noChangeArrowheads="1"/>
            </p:cNvSpPr>
            <p:nvPr/>
          </p:nvSpPr>
          <p:spPr bwMode="auto">
            <a:xfrm>
              <a:off x="6553200" y="2926057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Web camera 1</a:t>
              </a: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366699" y="3962530"/>
              <a:ext cx="3009788" cy="420702"/>
            </a:xfrm>
            <a:prstGeom prst="wedgeRoundRectCallout">
              <a:avLst>
                <a:gd name="adj1" fmla="val 103365"/>
                <a:gd name="adj2" fmla="val -21606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7" name="TextBox 39"/>
            <p:cNvSpPr txBox="1">
              <a:spLocks noChangeArrowheads="1"/>
            </p:cNvSpPr>
            <p:nvPr/>
          </p:nvSpPr>
          <p:spPr bwMode="auto">
            <a:xfrm>
              <a:off x="304800" y="3992857"/>
              <a:ext cx="30734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Snow pack temperature profiler</a:t>
              </a:r>
            </a:p>
          </p:txBody>
        </p:sp>
        <p:sp>
          <p:nvSpPr>
            <p:cNvPr id="43" name="Rounded Rectangular Callout 42"/>
            <p:cNvSpPr/>
            <p:nvPr/>
          </p:nvSpPr>
          <p:spPr>
            <a:xfrm>
              <a:off x="5256017" y="3999044"/>
              <a:ext cx="3657464" cy="420701"/>
            </a:xfrm>
            <a:prstGeom prst="wedgeRoundRectCallout">
              <a:avLst>
                <a:gd name="adj1" fmla="val -41867"/>
                <a:gd name="adj2" fmla="val -90571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9" name="TextBox 43"/>
            <p:cNvSpPr txBox="1">
              <a:spLocks noChangeArrowheads="1"/>
            </p:cNvSpPr>
            <p:nvPr/>
          </p:nvSpPr>
          <p:spPr bwMode="auto">
            <a:xfrm>
              <a:off x="5181600" y="4029145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Infrared surface temperature sensor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0655" y="6093024"/>
              <a:ext cx="6405115" cy="64635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6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Arial" pitchFamily="34" charset="0"/>
                </a:rPr>
                <a:t>All instruments operate automatically. Data are transmitted to CREST </a:t>
              </a: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</a:rPr>
                <a:t>Center for </a:t>
              </a:r>
              <a:r>
                <a:rPr lang="en-US" b="1" dirty="0">
                  <a:solidFill>
                    <a:srgbClr val="FF0000"/>
                  </a:solidFill>
                  <a:latin typeface="Arial" pitchFamily="34" charset="0"/>
                </a:rPr>
                <a:t>analysis in real time</a:t>
              </a:r>
            </a:p>
          </p:txBody>
        </p:sp>
        <p:sp>
          <p:nvSpPr>
            <p:cNvPr id="47" name="Rounded Rectangular Callout 46"/>
            <p:cNvSpPr/>
            <p:nvPr/>
          </p:nvSpPr>
          <p:spPr>
            <a:xfrm>
              <a:off x="6248167" y="1295442"/>
              <a:ext cx="1219155" cy="381012"/>
            </a:xfrm>
            <a:prstGeom prst="wedgeRoundRectCallout">
              <a:avLst>
                <a:gd name="adj1" fmla="val -51255"/>
                <a:gd name="adj2" fmla="val 286309"/>
                <a:gd name="adj3" fmla="val 16667"/>
              </a:avLst>
            </a:prstGeom>
            <a:solidFill>
              <a:schemeClr val="bg2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13342" name="TextBox 47"/>
            <p:cNvSpPr txBox="1">
              <a:spLocks noChangeArrowheads="1"/>
            </p:cNvSpPr>
            <p:nvPr/>
          </p:nvSpPr>
          <p:spPr bwMode="auto">
            <a:xfrm>
              <a:off x="6244770" y="1309914"/>
              <a:ext cx="1219200" cy="35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Antenna</a:t>
              </a:r>
            </a:p>
          </p:txBody>
        </p:sp>
      </p:grp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6096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CREST-SAFE: Instruments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:\J\sample Poster\DSC_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6096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</a:t>
            </a:r>
            <a:r>
              <a:rPr lang="en-US" dirty="0" smtClean="0"/>
              <a:t>Radiometers</a:t>
            </a:r>
            <a:endParaRPr lang="en-US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048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b="1" i="1" u="sng" dirty="0">
              <a:solidFill>
                <a:srgbClr val="003366"/>
              </a:solidFill>
              <a:latin typeface="Calibri" pitchFamily="34" charset="0"/>
            </a:endParaRPr>
          </a:p>
        </p:txBody>
      </p:sp>
      <p:graphicFrame>
        <p:nvGraphicFramePr>
          <p:cNvPr id="1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40111"/>
              </p:ext>
            </p:extLst>
          </p:nvPr>
        </p:nvGraphicFramePr>
        <p:xfrm>
          <a:off x="381000" y="1265682"/>
          <a:ext cx="2895600" cy="791718"/>
        </p:xfrm>
        <a:graphic>
          <a:graphicData uri="http://schemas.openxmlformats.org/drawingml/2006/table">
            <a:tbl>
              <a:tblPr/>
              <a:tblGrid>
                <a:gridCol w="1617663"/>
                <a:gridCol w="127793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Frequency, GHz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Polarization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V, 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V,H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14608"/>
              </p:ext>
            </p:extLst>
          </p:nvPr>
        </p:nvGraphicFramePr>
        <p:xfrm>
          <a:off x="304801" y="3600323"/>
          <a:ext cx="4114799" cy="1105150"/>
        </p:xfrm>
        <a:graphic>
          <a:graphicData uri="http://schemas.openxmlformats.org/drawingml/2006/table">
            <a:tbl>
              <a:tblPr/>
              <a:tblGrid>
                <a:gridCol w="1280159"/>
                <a:gridCol w="1097280"/>
                <a:gridCol w="1737360"/>
              </a:tblGrid>
              <a:tr h="313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Frequency (GHz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Polarization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Spatial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Resolution (Km</a:t>
                      </a:r>
                      <a:r>
                        <a:rPr lang="en-US" sz="1200" b="1" baseline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V, 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V, 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25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4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V, 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12.5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81000" y="880646"/>
            <a:ext cx="2838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CREST Radiometers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381000" y="3200400"/>
            <a:ext cx="388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Special Sensor Microwave Imager (SSMI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200" y="2209800"/>
            <a:ext cx="552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CREST radiometers provide observations at the same frequencies as Special Sensor Microwave Imager (SSMI) </a:t>
            </a:r>
            <a:r>
              <a:rPr lang="en-US" sz="1400" dirty="0" smtClean="0"/>
              <a:t>and Advanced Microwave Scanning Radiometer for EOS (AMSR-E) .</a:t>
            </a:r>
            <a:endParaRPr lang="en-US" sz="1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29066"/>
              </p:ext>
            </p:extLst>
          </p:nvPr>
        </p:nvGraphicFramePr>
        <p:xfrm>
          <a:off x="228600" y="5306199"/>
          <a:ext cx="4114800" cy="1346835"/>
        </p:xfrm>
        <a:graphic>
          <a:graphicData uri="http://schemas.openxmlformats.org/drawingml/2006/table">
            <a:tbl>
              <a:tblPr/>
              <a:tblGrid>
                <a:gridCol w="1447800"/>
                <a:gridCol w="807022"/>
                <a:gridCol w="185997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Frequency (GHz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Polarization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Spatial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Resolution (Km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V.H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52400" y="5029200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Advanced Microwave Scanning Radiometer  (AMSR-E)</a:t>
            </a:r>
            <a:r>
              <a:rPr lang="en-US" sz="1100" dirty="0" smtClean="0"/>
              <a:t> 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43720</TotalTime>
  <Words>1645</Words>
  <Application>Microsoft Office PowerPoint</Application>
  <PresentationFormat>On-screen Show (4:3)</PresentationFormat>
  <Paragraphs>368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Custom Design</vt:lpstr>
      <vt:lpstr>Default Design</vt:lpstr>
      <vt:lpstr>PowerPoint Presentation</vt:lpstr>
      <vt:lpstr>Overview</vt:lpstr>
      <vt:lpstr>Introduction</vt:lpstr>
      <vt:lpstr>Microwave: The way to look inside the snow pack</vt:lpstr>
      <vt:lpstr>Microwave snow products</vt:lpstr>
      <vt:lpstr>Study Area and Objective</vt:lpstr>
      <vt:lpstr>CREST-SAFE Field Research Station at Caribou, ME</vt:lpstr>
      <vt:lpstr>CREST-SAFE: Instruments</vt:lpstr>
      <vt:lpstr>Microwave Radiometers</vt:lpstr>
      <vt:lpstr>Objectives</vt:lpstr>
      <vt:lpstr>CREST-SAFE  Observations and Analysis</vt:lpstr>
      <vt:lpstr>CREST-SAFE: Observations</vt:lpstr>
      <vt:lpstr>Early Winter Measurements</vt:lpstr>
      <vt:lpstr>Mid Winter Measurements</vt:lpstr>
      <vt:lpstr>Late Winter-Early Spring Measurements</vt:lpstr>
      <vt:lpstr>Modeling Comparison and validation</vt:lpstr>
      <vt:lpstr>Snow Models</vt:lpstr>
      <vt:lpstr>Modeling Approach</vt:lpstr>
      <vt:lpstr>Snow Density and Grain Size</vt:lpstr>
      <vt:lpstr>Modeling Studies</vt:lpstr>
      <vt:lpstr>Microwave Response (Classification Analysis)</vt:lpstr>
      <vt:lpstr>CREST-SAFE vs. HUT Model</vt:lpstr>
      <vt:lpstr>Snow Wetness and Snow Water Equivalent</vt:lpstr>
      <vt:lpstr>Snow Wetness</vt:lpstr>
      <vt:lpstr>Snowpack temperature and brightness temperature</vt:lpstr>
      <vt:lpstr>Future Plans</vt:lpstr>
      <vt:lpstr>Future Plans - Instrumentations</vt:lpstr>
      <vt:lpstr>Future Plans - Activities</vt:lpstr>
      <vt:lpstr>Applications – Watershed Modeling</vt:lpstr>
      <vt:lpstr>Applications – Improvement of Snow Emission Model</vt:lpstr>
      <vt:lpstr>Acknowledgements</vt:lpstr>
      <vt:lpstr>PowerPoint Presentation</vt:lpstr>
    </vt:vector>
  </TitlesOfParts>
  <Company>ESSIC / CICS / NOAA / 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and monitoring snow cover from satellites</dc:title>
  <dc:creator>Peter Romanov</dc:creator>
  <cp:lastModifiedBy>Tarendra</cp:lastModifiedBy>
  <cp:revision>266</cp:revision>
  <dcterms:created xsi:type="dcterms:W3CDTF">2010-10-19T21:47:01Z</dcterms:created>
  <dcterms:modified xsi:type="dcterms:W3CDTF">2013-06-06T13:11:38Z</dcterms:modified>
</cp:coreProperties>
</file>